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8" r:id="rId3"/>
    <p:sldId id="268" r:id="rId4"/>
    <p:sldId id="269" r:id="rId5"/>
    <p:sldId id="273" r:id="rId6"/>
    <p:sldId id="270" r:id="rId7"/>
    <p:sldId id="259" r:id="rId8"/>
    <p:sldId id="274" r:id="rId9"/>
    <p:sldId id="275" r:id="rId10"/>
    <p:sldId id="276" r:id="rId11"/>
    <p:sldId id="261" r:id="rId12"/>
    <p:sldId id="265" r:id="rId13"/>
    <p:sldId id="264" r:id="rId14"/>
    <p:sldId id="266" r:id="rId15"/>
    <p:sldId id="277" r:id="rId16"/>
    <p:sldId id="278" r:id="rId17"/>
    <p:sldId id="279" r:id="rId18"/>
    <p:sldId id="280" r:id="rId19"/>
    <p:sldId id="281" r:id="rId20"/>
    <p:sldId id="282"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6600"/>
    <a:srgbClr val="000000"/>
    <a:srgbClr val="990000"/>
    <a:srgbClr val="777777"/>
    <a:srgbClr val="FFFF00"/>
    <a:srgbClr val="4472C4"/>
    <a:srgbClr val="A50021"/>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0" d="100"/>
          <a:sy n="80" d="100"/>
        </p:scale>
        <p:origin x="-936" y="-3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6D25359-37A9-49EF-BE1A-42CCA1537764}" type="datetimeFigureOut">
              <a:rPr lang="tr-TR" smtClean="0"/>
              <a:t>7.12.2021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E17FC79-D156-49E3-BED8-0A61F54328FB}" type="slidenum">
              <a:rPr lang="tr-TR" smtClean="0"/>
              <a:t>‹#›</a:t>
            </a:fld>
            <a:endParaRPr lang="tr-TR"/>
          </a:p>
        </p:txBody>
      </p:sp>
    </p:spTree>
    <p:extLst>
      <p:ext uri="{BB962C8B-B14F-4D97-AF65-F5344CB8AC3E}">
        <p14:creationId xmlns:p14="http://schemas.microsoft.com/office/powerpoint/2010/main" val="3630121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6D25359-37A9-49EF-BE1A-42CCA1537764}" type="datetimeFigureOut">
              <a:rPr lang="tr-TR" smtClean="0"/>
              <a:t>7.12.2021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E17FC79-D156-49E3-BED8-0A61F54328FB}" type="slidenum">
              <a:rPr lang="tr-TR" smtClean="0"/>
              <a:t>‹#›</a:t>
            </a:fld>
            <a:endParaRPr lang="tr-TR"/>
          </a:p>
        </p:txBody>
      </p:sp>
    </p:spTree>
    <p:extLst>
      <p:ext uri="{BB962C8B-B14F-4D97-AF65-F5344CB8AC3E}">
        <p14:creationId xmlns:p14="http://schemas.microsoft.com/office/powerpoint/2010/main" val="1345238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6D25359-37A9-49EF-BE1A-42CCA1537764}" type="datetimeFigureOut">
              <a:rPr lang="tr-TR" smtClean="0"/>
              <a:t>7.12.2021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E17FC79-D156-49E3-BED8-0A61F54328FB}" type="slidenum">
              <a:rPr lang="tr-TR" smtClean="0"/>
              <a:t>‹#›</a:t>
            </a:fld>
            <a:endParaRPr lang="tr-TR"/>
          </a:p>
        </p:txBody>
      </p:sp>
    </p:spTree>
    <p:extLst>
      <p:ext uri="{BB962C8B-B14F-4D97-AF65-F5344CB8AC3E}">
        <p14:creationId xmlns:p14="http://schemas.microsoft.com/office/powerpoint/2010/main" val="4184303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xmlns=""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27253248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05E118F-9A1C-47A3-9574-14C9A60671E3}"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7.12.2021</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679591-535F-42D6-9DAC-8A09253F8C01}"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60451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05E118F-9A1C-47A3-9574-14C9A60671E3}"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7.12.2021</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679591-535F-42D6-9DAC-8A09253F8C01}"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264333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05E118F-9A1C-47A3-9574-14C9A60671E3}"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7.12.2021</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679591-535F-42D6-9DAC-8A09253F8C01}"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38768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05E118F-9A1C-47A3-9574-14C9A60671E3}"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7.12.2021</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6" name="Altbilgi Yer Tutucusu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7" name="Slayt Numarası Yer Tutucusu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679591-535F-42D6-9DAC-8A09253F8C01}"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890180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05E118F-9A1C-47A3-9574-14C9A60671E3}"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7.12.2021</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8" name="Altbilgi Yer Tutucusu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9" name="Slayt Numarası Yer Tutucusu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679591-535F-42D6-9DAC-8A09253F8C01}"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63956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05E118F-9A1C-47A3-9574-14C9A60671E3}"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7.12.2021</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4" name="Altbilgi Yer Tutucusu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5" name="Slayt Numarası Yer Tutucusu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679591-535F-42D6-9DAC-8A09253F8C01}"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52829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05E118F-9A1C-47A3-9574-14C9A60671E3}"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7.12.2021</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3" name="Altbilgi Yer Tutucusu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4" name="Slayt Numarası Yer Tutucusu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679591-535F-42D6-9DAC-8A09253F8C01}"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63343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838200" y="954659"/>
            <a:ext cx="10515600" cy="870499"/>
          </a:xfrm>
          <a:prstGeom prst="rect">
            <a:avLst/>
          </a:prstGeo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6D25359-37A9-49EF-BE1A-42CCA1537764}" type="datetimeFigureOut">
              <a:rPr lang="tr-TR" smtClean="0"/>
              <a:t>7.12.2021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E17FC79-D156-49E3-BED8-0A61F54328FB}" type="slidenum">
              <a:rPr lang="tr-TR" smtClean="0"/>
              <a:t>‹#›</a:t>
            </a:fld>
            <a:endParaRPr lang="tr-TR"/>
          </a:p>
        </p:txBody>
      </p:sp>
    </p:spTree>
    <p:extLst>
      <p:ext uri="{BB962C8B-B14F-4D97-AF65-F5344CB8AC3E}">
        <p14:creationId xmlns:p14="http://schemas.microsoft.com/office/powerpoint/2010/main" val="21499124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05E118F-9A1C-47A3-9574-14C9A60671E3}"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7.12.2021</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6" name="Altbilgi Yer Tutucusu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7" name="Slayt Numarası Yer Tutucusu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679591-535F-42D6-9DAC-8A09253F8C01}"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43584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05E118F-9A1C-47A3-9574-14C9A60671E3}"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7.12.2021</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6" name="Altbilgi Yer Tutucusu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7" name="Slayt Numarası Yer Tutucusu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679591-535F-42D6-9DAC-8A09253F8C01}"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84336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05E118F-9A1C-47A3-9574-14C9A60671E3}"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7.12.2021</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679591-535F-42D6-9DAC-8A09253F8C01}"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89467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05E118F-9A1C-47A3-9574-14C9A60671E3}"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7.12.2021</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679591-535F-42D6-9DAC-8A09253F8C01}"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32057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Cover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2" descr="DSpace logo"/>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09283" y="475970"/>
            <a:ext cx="2415147" cy="2415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1246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6D25359-37A9-49EF-BE1A-42CCA1537764}" type="datetimeFigureOut">
              <a:rPr lang="tr-TR" smtClean="0"/>
              <a:t>7.12.2021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E17FC79-D156-49E3-BED8-0A61F54328FB}" type="slidenum">
              <a:rPr lang="tr-TR" smtClean="0"/>
              <a:t>‹#›</a:t>
            </a:fld>
            <a:endParaRPr lang="tr-TR"/>
          </a:p>
        </p:txBody>
      </p:sp>
    </p:spTree>
    <p:extLst>
      <p:ext uri="{BB962C8B-B14F-4D97-AF65-F5344CB8AC3E}">
        <p14:creationId xmlns:p14="http://schemas.microsoft.com/office/powerpoint/2010/main" val="1249501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E6D25359-37A9-49EF-BE1A-42CCA1537764}" type="datetimeFigureOut">
              <a:rPr lang="tr-TR" smtClean="0"/>
              <a:t>7.12.2021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E17FC79-D156-49E3-BED8-0A61F54328FB}" type="slidenum">
              <a:rPr lang="tr-TR" smtClean="0"/>
              <a:t>‹#›</a:t>
            </a:fld>
            <a:endParaRPr lang="tr-TR"/>
          </a:p>
        </p:txBody>
      </p:sp>
    </p:spTree>
    <p:extLst>
      <p:ext uri="{BB962C8B-B14F-4D97-AF65-F5344CB8AC3E}">
        <p14:creationId xmlns:p14="http://schemas.microsoft.com/office/powerpoint/2010/main" val="820003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E6D25359-37A9-49EF-BE1A-42CCA1537764}" type="datetimeFigureOut">
              <a:rPr lang="tr-TR" smtClean="0"/>
              <a:t>7.12.2021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DE17FC79-D156-49E3-BED8-0A61F54328FB}" type="slidenum">
              <a:rPr lang="tr-TR" smtClean="0"/>
              <a:t>‹#›</a:t>
            </a:fld>
            <a:endParaRPr lang="tr-TR"/>
          </a:p>
        </p:txBody>
      </p:sp>
    </p:spTree>
    <p:extLst>
      <p:ext uri="{BB962C8B-B14F-4D97-AF65-F5344CB8AC3E}">
        <p14:creationId xmlns:p14="http://schemas.microsoft.com/office/powerpoint/2010/main" val="4197114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E6D25359-37A9-49EF-BE1A-42CCA1537764}" type="datetimeFigureOut">
              <a:rPr lang="tr-TR" smtClean="0"/>
              <a:t>7.12.2021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DE17FC79-D156-49E3-BED8-0A61F54328FB}" type="slidenum">
              <a:rPr lang="tr-TR" smtClean="0"/>
              <a:t>‹#›</a:t>
            </a:fld>
            <a:endParaRPr lang="tr-TR"/>
          </a:p>
        </p:txBody>
      </p:sp>
    </p:spTree>
    <p:extLst>
      <p:ext uri="{BB962C8B-B14F-4D97-AF65-F5344CB8AC3E}">
        <p14:creationId xmlns:p14="http://schemas.microsoft.com/office/powerpoint/2010/main" val="860354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E6D25359-37A9-49EF-BE1A-42CCA1537764}" type="datetimeFigureOut">
              <a:rPr lang="tr-TR" smtClean="0"/>
              <a:t>7.12.2021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DE17FC79-D156-49E3-BED8-0A61F54328FB}" type="slidenum">
              <a:rPr lang="tr-TR" smtClean="0"/>
              <a:t>‹#›</a:t>
            </a:fld>
            <a:endParaRPr lang="tr-TR"/>
          </a:p>
        </p:txBody>
      </p:sp>
    </p:spTree>
    <p:extLst>
      <p:ext uri="{BB962C8B-B14F-4D97-AF65-F5344CB8AC3E}">
        <p14:creationId xmlns:p14="http://schemas.microsoft.com/office/powerpoint/2010/main" val="4209751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E6D25359-37A9-49EF-BE1A-42CCA1537764}" type="datetimeFigureOut">
              <a:rPr lang="tr-TR" smtClean="0"/>
              <a:t>7.12.2021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E17FC79-D156-49E3-BED8-0A61F54328FB}" type="slidenum">
              <a:rPr lang="tr-TR" smtClean="0"/>
              <a:t>‹#›</a:t>
            </a:fld>
            <a:endParaRPr lang="tr-TR"/>
          </a:p>
        </p:txBody>
      </p:sp>
    </p:spTree>
    <p:extLst>
      <p:ext uri="{BB962C8B-B14F-4D97-AF65-F5344CB8AC3E}">
        <p14:creationId xmlns:p14="http://schemas.microsoft.com/office/powerpoint/2010/main" val="1336995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183188" y="987425"/>
            <a:ext cx="617220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E6D25359-37A9-49EF-BE1A-42CCA1537764}" type="datetimeFigureOut">
              <a:rPr lang="tr-TR" smtClean="0"/>
              <a:t>7.12.2021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E17FC79-D156-49E3-BED8-0A61F54328FB}" type="slidenum">
              <a:rPr lang="tr-TR" smtClean="0"/>
              <a:t>‹#›</a:t>
            </a:fld>
            <a:endParaRPr lang="tr-TR"/>
          </a:p>
        </p:txBody>
      </p:sp>
    </p:spTree>
    <p:extLst>
      <p:ext uri="{BB962C8B-B14F-4D97-AF65-F5344CB8AC3E}">
        <p14:creationId xmlns:p14="http://schemas.microsoft.com/office/powerpoint/2010/main" val="3382720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4038600" y="649082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7" name="Dikdörtgen 6"/>
          <p:cNvSpPr/>
          <p:nvPr/>
        </p:nvSpPr>
        <p:spPr>
          <a:xfrm>
            <a:off x="865095" y="203760"/>
            <a:ext cx="10488705" cy="864000"/>
          </a:xfrm>
          <a:prstGeom prst="rect">
            <a:avLst/>
          </a:prstGeom>
          <a:solidFill>
            <a:schemeClr val="tx1">
              <a:lumMod val="65000"/>
              <a:lumOff val="35000"/>
            </a:schemeClr>
          </a:solidFill>
          <a:ln>
            <a:solidFill>
              <a:schemeClr val="tx1">
                <a:lumMod val="75000"/>
                <a:lumOff val="25000"/>
              </a:schemeClr>
            </a:solid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tr-TR" sz="1800"/>
          </a:p>
        </p:txBody>
      </p:sp>
      <p:graphicFrame>
        <p:nvGraphicFramePr>
          <p:cNvPr id="8" name="Tablo 7"/>
          <p:cNvGraphicFramePr>
            <a:graphicFrameLocks noGrp="1"/>
          </p:cNvGraphicFramePr>
          <p:nvPr>
            <p:extLst>
              <p:ext uri="{D42A27DB-BD31-4B8C-83A1-F6EECF244321}">
                <p14:modId xmlns:p14="http://schemas.microsoft.com/office/powerpoint/2010/main" val="962880304"/>
              </p:ext>
            </p:extLst>
          </p:nvPr>
        </p:nvGraphicFramePr>
        <p:xfrm>
          <a:off x="865094" y="1035425"/>
          <a:ext cx="10488707" cy="179387"/>
        </p:xfrm>
        <a:graphic>
          <a:graphicData uri="http://schemas.openxmlformats.org/drawingml/2006/table">
            <a:tbl>
              <a:tblPr firstRow="1" bandRow="1">
                <a:tableStyleId>{5C22544A-7EE6-4342-B048-85BDC9FD1C3A}</a:tableStyleId>
              </a:tblPr>
              <a:tblGrid>
                <a:gridCol w="2493640">
                  <a:extLst>
                    <a:ext uri="{9D8B030D-6E8A-4147-A177-3AD203B41FA5}">
                      <a16:colId xmlns:a16="http://schemas.microsoft.com/office/drawing/2014/main" xmlns="" val="2695908524"/>
                    </a:ext>
                  </a:extLst>
                </a:gridCol>
                <a:gridCol w="3285433">
                  <a:extLst>
                    <a:ext uri="{9D8B030D-6E8A-4147-A177-3AD203B41FA5}">
                      <a16:colId xmlns:a16="http://schemas.microsoft.com/office/drawing/2014/main" xmlns="" val="1039176391"/>
                    </a:ext>
                  </a:extLst>
                </a:gridCol>
                <a:gridCol w="4709634">
                  <a:extLst>
                    <a:ext uri="{9D8B030D-6E8A-4147-A177-3AD203B41FA5}">
                      <a16:colId xmlns:a16="http://schemas.microsoft.com/office/drawing/2014/main" xmlns="" val="1748907527"/>
                    </a:ext>
                  </a:extLst>
                </a:gridCol>
              </a:tblGrid>
              <a:tr h="179387">
                <a:tc>
                  <a:txBody>
                    <a:bodyPr/>
                    <a:lstStyle/>
                    <a:p>
                      <a:endParaRPr lang="tr-TR" sz="100" dirty="0"/>
                    </a:p>
                  </a:txBody>
                  <a:tcPr/>
                </a:tc>
                <a:tc>
                  <a:txBody>
                    <a:bodyPr/>
                    <a:lstStyle/>
                    <a:p>
                      <a:endParaRPr lang="tr-TR" sz="100" dirty="0"/>
                    </a:p>
                  </a:txBody>
                  <a:tcPr>
                    <a:solidFill>
                      <a:schemeClr val="accent4">
                        <a:lumMod val="60000"/>
                        <a:lumOff val="40000"/>
                      </a:schemeClr>
                    </a:solidFill>
                  </a:tcPr>
                </a:tc>
                <a:tc>
                  <a:txBody>
                    <a:bodyPr/>
                    <a:lstStyle/>
                    <a:p>
                      <a:endParaRPr lang="tr-TR" sz="100" dirty="0"/>
                    </a:p>
                  </a:txBody>
                  <a:tcPr>
                    <a:solidFill>
                      <a:srgbClr val="92D050"/>
                    </a:solidFill>
                  </a:tcPr>
                </a:tc>
                <a:extLst>
                  <a:ext uri="{0D108BD9-81ED-4DB2-BD59-A6C34878D82A}">
                    <a16:rowId xmlns:a16="http://schemas.microsoft.com/office/drawing/2014/main" xmlns="" val="1648713801"/>
                  </a:ext>
                </a:extLst>
              </a:tr>
            </a:tbl>
          </a:graphicData>
        </a:graphic>
      </p:graphicFrame>
      <p:pic>
        <p:nvPicPr>
          <p:cNvPr id="4098" name="Picture 2" descr="DSpace logo"/>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806888" y="6021201"/>
            <a:ext cx="578224" cy="578224"/>
          </a:xfrm>
          <a:prstGeom prst="rect">
            <a:avLst/>
          </a:prstGeom>
          <a:noFill/>
          <a:extLst>
            <a:ext uri="{909E8E84-426E-40DD-AFC4-6F175D3DCCD1}">
              <a14:hiddenFill xmlns:a14="http://schemas.microsoft.com/office/drawing/2010/main">
                <a:solidFill>
                  <a:srgbClr val="FFFFFF"/>
                </a:solidFill>
              </a14:hiddenFill>
            </a:ext>
          </a:extLst>
        </p:spPr>
      </p:pic>
      <p:sp>
        <p:nvSpPr>
          <p:cNvPr id="11" name="Başlık Yer Tutucusu 10"/>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12" name="Metin Yer Tutucusu 11"/>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13" name="Veri Yer Tutucusu 12"/>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D25359-37A9-49EF-BE1A-42CCA1537764}" type="datetimeFigureOut">
              <a:rPr lang="tr-TR" smtClean="0"/>
              <a:t>7.12.2021</a:t>
            </a:fld>
            <a:endParaRPr lang="tr-TR"/>
          </a:p>
        </p:txBody>
      </p:sp>
      <p:sp>
        <p:nvSpPr>
          <p:cNvPr id="14" name="Slayt Numarası Yer Tutucusu 13"/>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17FC79-D156-49E3-BED8-0A61F54328FB}" type="slidenum">
              <a:rPr lang="tr-TR" smtClean="0"/>
              <a:t>‹#›</a:t>
            </a:fld>
            <a:endParaRPr lang="tr-TR"/>
          </a:p>
        </p:txBody>
      </p:sp>
      <p:sp>
        <p:nvSpPr>
          <p:cNvPr id="18" name="Yuvarlatılmış Dikdörtgen 17"/>
          <p:cNvSpPr/>
          <p:nvPr/>
        </p:nvSpPr>
        <p:spPr>
          <a:xfrm>
            <a:off x="134471" y="203760"/>
            <a:ext cx="121024" cy="6517715"/>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9778155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5" r:id="rId12"/>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05E118F-9A1C-47A3-9574-14C9A60671E3}"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7.12.2021</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A679591-535F-42D6-9DAC-8A09253F8C01}"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pic>
        <p:nvPicPr>
          <p:cNvPr id="7" name="Picture 2" descr="DSpace logo"/>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806888" y="6021201"/>
            <a:ext cx="578224" cy="578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35781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xmlns="" id="{03B4C724-0776-4328-8F0A-B72DA1579537}"/>
              </a:ext>
            </a:extLst>
          </p:cNvPr>
          <p:cNvSpPr txBox="1"/>
          <p:nvPr/>
        </p:nvSpPr>
        <p:spPr>
          <a:xfrm>
            <a:off x="3008851" y="1322401"/>
            <a:ext cx="7977597" cy="715089"/>
          </a:xfrm>
          <a:prstGeom prst="roundRect">
            <a:avLst/>
          </a:prstGeom>
          <a:solidFill>
            <a:schemeClr val="accent2">
              <a:lumMod val="40000"/>
              <a:lumOff val="60000"/>
            </a:schemeClr>
          </a:solid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600" b="0" i="0" u="none" strike="noStrike" kern="1200" cap="none" spc="0" normalizeH="0" baseline="0" noProof="0" dirty="0" smtClean="0">
                <a:ln>
                  <a:noFill/>
                </a:ln>
                <a:effectLst/>
                <a:uLnTx/>
                <a:uFillTx/>
                <a:latin typeface="Calibri Light" panose="020F0302020204030204"/>
                <a:ea typeface="+mn-ea"/>
                <a:cs typeface="+mn-cs"/>
              </a:rPr>
              <a:t>Sınıf Rehberlik Programlarının</a:t>
            </a:r>
            <a:r>
              <a:rPr kumimoji="0" lang="tr-TR" sz="3600" b="0" i="0" u="none" strike="noStrike" kern="1200" cap="none" spc="0" normalizeH="0" noProof="0" dirty="0" smtClean="0">
                <a:ln>
                  <a:noFill/>
                </a:ln>
                <a:effectLst/>
                <a:uLnTx/>
                <a:uFillTx/>
                <a:latin typeface="Calibri Light" panose="020F0302020204030204"/>
                <a:ea typeface="+mn-ea"/>
                <a:cs typeface="+mn-cs"/>
              </a:rPr>
              <a:t> </a:t>
            </a:r>
            <a:r>
              <a:rPr kumimoji="0" lang="tr-TR" sz="3600" b="0" i="0" u="none" strike="noStrike" kern="1200" cap="none" spc="0" normalizeH="0" noProof="0" dirty="0" smtClean="0">
                <a:ln>
                  <a:noFill/>
                </a:ln>
                <a:effectLst/>
                <a:uLnTx/>
                <a:uFillTx/>
                <a:latin typeface="Calibri Light" panose="020F0302020204030204"/>
              </a:rPr>
              <a:t>Tanıtılması</a:t>
            </a:r>
            <a:endParaRPr kumimoji="0" lang="ko-KR" altLang="en-US" sz="3600" b="0" i="0" u="none" strike="noStrike" kern="1200" cap="none" spc="0" normalizeH="0" baseline="0" noProof="0" dirty="0">
              <a:ln>
                <a:noFill/>
              </a:ln>
              <a:effectLst/>
              <a:uLnTx/>
              <a:uFillTx/>
              <a:latin typeface="Calibri Light" panose="020F0302020204030204"/>
              <a:ea typeface="맑은 고딕" panose="020B0503020000020004" pitchFamily="34" charset="-127"/>
              <a:cs typeface="Arial" pitchFamily="34" charset="0"/>
            </a:endParaRPr>
          </a:p>
        </p:txBody>
      </p:sp>
      <p:sp>
        <p:nvSpPr>
          <p:cNvPr id="25" name="Freeform: Shape 24">
            <a:extLst>
              <a:ext uri="{FF2B5EF4-FFF2-40B4-BE49-F238E27FC236}">
                <a16:creationId xmlns:a16="http://schemas.microsoft.com/office/drawing/2014/main" xmlns="" id="{87391C43-A7C4-4450-A16A-F5658A36EA57}"/>
              </a:ext>
            </a:extLst>
          </p:cNvPr>
          <p:cNvSpPr/>
          <p:nvPr/>
        </p:nvSpPr>
        <p:spPr>
          <a:xfrm>
            <a:off x="10039101" y="124205"/>
            <a:ext cx="1684599" cy="432917"/>
          </a:xfrm>
          <a:custGeom>
            <a:avLst/>
            <a:gdLst>
              <a:gd name="connsiteX0" fmla="*/ 10575608 w 12134850"/>
              <a:gd name="connsiteY0" fmla="*/ 3118485 h 3118484"/>
              <a:gd name="connsiteX1" fmla="*/ 1559243 w 12134850"/>
              <a:gd name="connsiteY1" fmla="*/ 3118485 h 3118484"/>
              <a:gd name="connsiteX2" fmla="*/ 0 w 12134850"/>
              <a:gd name="connsiteY2" fmla="*/ 1559243 h 3118484"/>
              <a:gd name="connsiteX3" fmla="*/ 1559243 w 12134850"/>
              <a:gd name="connsiteY3" fmla="*/ 0 h 3118484"/>
              <a:gd name="connsiteX4" fmla="*/ 10575608 w 12134850"/>
              <a:gd name="connsiteY4" fmla="*/ 0 h 3118484"/>
              <a:gd name="connsiteX5" fmla="*/ 12134850 w 12134850"/>
              <a:gd name="connsiteY5" fmla="*/ 1559243 h 3118484"/>
              <a:gd name="connsiteX6" fmla="*/ 10575608 w 12134850"/>
              <a:gd name="connsiteY6" fmla="*/ 3118485 h 3118484"/>
              <a:gd name="connsiteX7" fmla="*/ 1559243 w 12134850"/>
              <a:gd name="connsiteY7" fmla="*/ 135255 h 3118484"/>
              <a:gd name="connsiteX8" fmla="*/ 135255 w 12134850"/>
              <a:gd name="connsiteY8" fmla="*/ 1559243 h 3118484"/>
              <a:gd name="connsiteX9" fmla="*/ 1559243 w 12134850"/>
              <a:gd name="connsiteY9" fmla="*/ 2983230 h 3118484"/>
              <a:gd name="connsiteX10" fmla="*/ 10575608 w 12134850"/>
              <a:gd name="connsiteY10" fmla="*/ 2983230 h 3118484"/>
              <a:gd name="connsiteX11" fmla="*/ 11999595 w 12134850"/>
              <a:gd name="connsiteY11" fmla="*/ 1559243 h 3118484"/>
              <a:gd name="connsiteX12" fmla="*/ 10575608 w 12134850"/>
              <a:gd name="connsiteY12" fmla="*/ 135255 h 3118484"/>
              <a:gd name="connsiteX13" fmla="*/ 1559243 w 12134850"/>
              <a:gd name="connsiteY13" fmla="*/ 135255 h 3118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34850" h="3118484">
                <a:moveTo>
                  <a:pt x="10575608" y="3118485"/>
                </a:moveTo>
                <a:lnTo>
                  <a:pt x="1559243" y="3118485"/>
                </a:lnTo>
                <a:cubicBezTo>
                  <a:pt x="699135" y="3118485"/>
                  <a:pt x="0" y="2419350"/>
                  <a:pt x="0" y="1559243"/>
                </a:cubicBezTo>
                <a:cubicBezTo>
                  <a:pt x="0" y="699135"/>
                  <a:pt x="699135" y="0"/>
                  <a:pt x="1559243" y="0"/>
                </a:cubicBezTo>
                <a:lnTo>
                  <a:pt x="10575608" y="0"/>
                </a:lnTo>
                <a:cubicBezTo>
                  <a:pt x="11435715" y="0"/>
                  <a:pt x="12134850" y="699135"/>
                  <a:pt x="12134850" y="1559243"/>
                </a:cubicBezTo>
                <a:cubicBezTo>
                  <a:pt x="12134850" y="2419350"/>
                  <a:pt x="11435715" y="3118485"/>
                  <a:pt x="10575608" y="3118485"/>
                </a:cubicBezTo>
                <a:close/>
                <a:moveTo>
                  <a:pt x="1559243" y="135255"/>
                </a:moveTo>
                <a:cubicBezTo>
                  <a:pt x="774383" y="135255"/>
                  <a:pt x="135255" y="774383"/>
                  <a:pt x="135255" y="1559243"/>
                </a:cubicBezTo>
                <a:cubicBezTo>
                  <a:pt x="135255" y="2344103"/>
                  <a:pt x="773430" y="2983230"/>
                  <a:pt x="1559243" y="2983230"/>
                </a:cubicBezTo>
                <a:lnTo>
                  <a:pt x="10575608" y="2983230"/>
                </a:lnTo>
                <a:cubicBezTo>
                  <a:pt x="11360467" y="2983230"/>
                  <a:pt x="11999595" y="2344103"/>
                  <a:pt x="11999595" y="1559243"/>
                </a:cubicBezTo>
                <a:cubicBezTo>
                  <a:pt x="11999595" y="774383"/>
                  <a:pt x="11361420" y="135255"/>
                  <a:pt x="10575608" y="135255"/>
                </a:cubicBezTo>
                <a:lnTo>
                  <a:pt x="1559243" y="135255"/>
                </a:lnTo>
                <a:close/>
              </a:path>
            </a:pathLst>
          </a:custGeom>
          <a:solidFill>
            <a:schemeClr val="bg1"/>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xmlns="" id="{2B6167FF-AD5E-41E4-8385-3024DC936CF2}"/>
              </a:ext>
            </a:extLst>
          </p:cNvPr>
          <p:cNvSpPr txBox="1"/>
          <p:nvPr/>
        </p:nvSpPr>
        <p:spPr>
          <a:xfrm>
            <a:off x="552254" y="3518033"/>
            <a:ext cx="7827471" cy="923330"/>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altLang="ko-KR" sz="5400" b="0" i="0" u="none" strike="noStrike" kern="1200" cap="none" spc="0" normalizeH="0" baseline="0" noProof="0" dirty="0" smtClean="0">
                <a:ln>
                  <a:noFill/>
                </a:ln>
                <a:solidFill>
                  <a:prstClr val="white"/>
                </a:solidFill>
                <a:effectLst/>
                <a:uLnTx/>
                <a:uFillTx/>
                <a:latin typeface="Calibri" panose="020F0502020204030204"/>
                <a:ea typeface="맑은 고딕" panose="020B0503020000020004" pitchFamily="34" charset="-127"/>
                <a:cs typeface="Arial" pitchFamily="34" charset="0"/>
              </a:rPr>
              <a:t>KARİYER GELİŞİM ALANI </a:t>
            </a:r>
            <a:endParaRPr kumimoji="0" lang="ko-KR" altLang="en-US" sz="5400" b="0" i="0" u="none" strike="noStrike" kern="1200" cap="none" spc="0" normalizeH="0" baseline="0" noProof="0" dirty="0">
              <a:ln>
                <a:noFill/>
              </a:ln>
              <a:solidFill>
                <a:prstClr val="white"/>
              </a:solidFill>
              <a:effectLst/>
              <a:uLnTx/>
              <a:uFillTx/>
              <a:latin typeface="Calibri" panose="020F0502020204030204"/>
              <a:ea typeface="맑은 고딕" panose="020B0503020000020004" pitchFamily="34" charset="-127"/>
              <a:cs typeface="Arial" pitchFamily="34" charset="0"/>
            </a:endParaRPr>
          </a:p>
        </p:txBody>
      </p:sp>
      <p:sp>
        <p:nvSpPr>
          <p:cNvPr id="16" name="TextBox 8">
            <a:extLst>
              <a:ext uri="{FF2B5EF4-FFF2-40B4-BE49-F238E27FC236}">
                <a16:creationId xmlns:a16="http://schemas.microsoft.com/office/drawing/2014/main" xmlns="" id="{2B6167FF-AD5E-41E4-8385-3024DC936CF2}"/>
              </a:ext>
            </a:extLst>
          </p:cNvPr>
          <p:cNvSpPr txBox="1"/>
          <p:nvPr/>
        </p:nvSpPr>
        <p:spPr>
          <a:xfrm>
            <a:off x="552254" y="5047561"/>
            <a:ext cx="5543680" cy="830997"/>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altLang="ko-KR" sz="2400" b="0" i="0" u="none" strike="noStrike" kern="1200" cap="none" spc="0" normalizeH="0" baseline="0" noProof="0" dirty="0" smtClean="0">
                <a:ln>
                  <a:noFill/>
                </a:ln>
                <a:solidFill>
                  <a:prstClr val="white"/>
                </a:solidFill>
                <a:effectLst/>
                <a:uLnTx/>
                <a:uFillTx/>
                <a:latin typeface="Calibri" panose="020F0502020204030204"/>
                <a:ea typeface="맑은 고딕" panose="020B0503020000020004" pitchFamily="34" charset="-127"/>
                <a:cs typeface="Arial" pitchFamily="34" charset="0"/>
              </a:rPr>
              <a:t>Prof. Dr. Feride </a:t>
            </a:r>
            <a:r>
              <a:rPr kumimoji="0" lang="tr-TR" altLang="ko-KR" sz="2400" b="0" i="0" u="none" strike="noStrike" kern="1200" cap="none" spc="0" normalizeH="0" baseline="0" noProof="0" dirty="0" err="1" smtClean="0">
                <a:ln>
                  <a:noFill/>
                </a:ln>
                <a:solidFill>
                  <a:prstClr val="white"/>
                </a:solidFill>
                <a:effectLst/>
                <a:uLnTx/>
                <a:uFillTx/>
                <a:latin typeface="Calibri" panose="020F0502020204030204"/>
                <a:ea typeface="맑은 고딕" panose="020B0503020000020004" pitchFamily="34" charset="-127"/>
                <a:cs typeface="Arial" pitchFamily="34" charset="0"/>
              </a:rPr>
              <a:t>Bacanlı</a:t>
            </a:r>
            <a:endParaRPr kumimoji="0" lang="tr-TR" altLang="ko-KR" sz="2400" b="0" i="0" u="none" strike="noStrike" kern="1200" cap="none" spc="0" normalizeH="0" baseline="0" noProof="0" dirty="0" smtClean="0">
              <a:ln>
                <a:noFill/>
              </a:ln>
              <a:solidFill>
                <a:prstClr val="white"/>
              </a:solidFill>
              <a:effectLst/>
              <a:uLnTx/>
              <a:uFillTx/>
              <a:latin typeface="Calibri" panose="020F0502020204030204"/>
              <a:ea typeface="맑은 고딕" panose="020B0503020000020004" pitchFamily="34" charset="-127"/>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altLang="ko-KR" sz="2400" b="0" i="0" u="none" strike="noStrike" kern="1200" cap="none" spc="0" normalizeH="0" baseline="0" noProof="0" dirty="0" smtClean="0">
                <a:ln>
                  <a:noFill/>
                </a:ln>
                <a:solidFill>
                  <a:prstClr val="white"/>
                </a:solidFill>
                <a:effectLst/>
                <a:uLnTx/>
                <a:uFillTx/>
                <a:latin typeface="Calibri" panose="020F0502020204030204"/>
                <a:ea typeface="맑은 고딕" panose="020B0503020000020004" pitchFamily="34" charset="-127"/>
                <a:cs typeface="Arial" pitchFamily="34" charset="0"/>
              </a:rPr>
              <a:t>Prof. Dr. Kemal </a:t>
            </a:r>
            <a:r>
              <a:rPr kumimoji="0" lang="tr-TR" altLang="ko-KR" sz="2400" b="0" i="0" u="none" strike="noStrike" kern="1200" cap="none" spc="0" normalizeH="0" baseline="0" noProof="0" dirty="0" err="1" smtClean="0">
                <a:ln>
                  <a:noFill/>
                </a:ln>
                <a:solidFill>
                  <a:prstClr val="white"/>
                </a:solidFill>
                <a:effectLst/>
                <a:uLnTx/>
                <a:uFillTx/>
                <a:latin typeface="Calibri" panose="020F0502020204030204"/>
                <a:ea typeface="맑은 고딕" panose="020B0503020000020004" pitchFamily="34" charset="-127"/>
                <a:cs typeface="Arial" pitchFamily="34" charset="0"/>
              </a:rPr>
              <a:t>Öztemel</a:t>
            </a:r>
            <a:endParaRPr kumimoji="0" lang="ko-KR" altLang="en-US" sz="2400" b="0" i="0" u="none" strike="noStrike" kern="1200" cap="none" spc="0" normalizeH="0" baseline="0" noProof="0" dirty="0">
              <a:ln>
                <a:noFill/>
              </a:ln>
              <a:solidFill>
                <a:prstClr val="white"/>
              </a:solidFill>
              <a:effectLst/>
              <a:uLnTx/>
              <a:uFillTx/>
              <a:latin typeface="Calibri" panose="020F0502020204030204"/>
              <a:ea typeface="맑은 고딕" panose="020B0503020000020004" pitchFamily="34" charset="-127"/>
              <a:cs typeface="Arial" pitchFamily="34" charset="0"/>
            </a:endParaRPr>
          </a:p>
        </p:txBody>
      </p:sp>
    </p:spTree>
    <p:extLst>
      <p:ext uri="{BB962C8B-B14F-4D97-AF65-F5344CB8AC3E}">
        <p14:creationId xmlns:p14="http://schemas.microsoft.com/office/powerpoint/2010/main" val="26362824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04032"/>
            <a:ext cx="10515600" cy="870499"/>
          </a:xfrm>
        </p:spPr>
        <p:txBody>
          <a:bodyPr/>
          <a:lstStyle/>
          <a:p>
            <a:r>
              <a:rPr lang="tr-TR" dirty="0" smtClean="0">
                <a:solidFill>
                  <a:schemeClr val="bg1"/>
                </a:solidFill>
              </a:rPr>
              <a:t>Kariyer Gelişim Alanı Kazanımları</a:t>
            </a:r>
            <a:endParaRPr lang="tr-TR" dirty="0"/>
          </a:p>
        </p:txBody>
      </p:sp>
      <p:sp>
        <p:nvSpPr>
          <p:cNvPr id="3" name="İçerik Yer Tutucusu 2"/>
          <p:cNvSpPr>
            <a:spLocks noGrp="1"/>
          </p:cNvSpPr>
          <p:nvPr>
            <p:ph idx="1"/>
          </p:nvPr>
        </p:nvSpPr>
        <p:spPr/>
        <p:txBody>
          <a:bodyPr/>
          <a:lstStyle/>
          <a:p>
            <a:endParaRPr lang="tr-TR" dirty="0"/>
          </a:p>
        </p:txBody>
      </p:sp>
      <p:graphicFrame>
        <p:nvGraphicFramePr>
          <p:cNvPr id="5" name="Tablo 4"/>
          <p:cNvGraphicFramePr>
            <a:graphicFrameLocks noGrp="1"/>
          </p:cNvGraphicFramePr>
          <p:nvPr>
            <p:extLst>
              <p:ext uri="{D42A27DB-BD31-4B8C-83A1-F6EECF244321}">
                <p14:modId xmlns:p14="http://schemas.microsoft.com/office/powerpoint/2010/main" val="4182245221"/>
              </p:ext>
            </p:extLst>
          </p:nvPr>
        </p:nvGraphicFramePr>
        <p:xfrm>
          <a:off x="1214651" y="2497081"/>
          <a:ext cx="9348716" cy="3057558"/>
        </p:xfrm>
        <a:graphic>
          <a:graphicData uri="http://schemas.openxmlformats.org/drawingml/2006/table">
            <a:tbl>
              <a:tblPr firstRow="1" firstCol="1" lastRow="1" lastCol="1" bandRow="1" bandCol="1">
                <a:tableStyleId>{5C22544A-7EE6-4342-B048-85BDC9FD1C3A}</a:tableStyleId>
              </a:tblPr>
              <a:tblGrid>
                <a:gridCol w="2620370">
                  <a:extLst>
                    <a:ext uri="{9D8B030D-6E8A-4147-A177-3AD203B41FA5}">
                      <a16:colId xmlns:a16="http://schemas.microsoft.com/office/drawing/2014/main" xmlns="" val="3964740520"/>
                    </a:ext>
                  </a:extLst>
                </a:gridCol>
                <a:gridCol w="4299045">
                  <a:extLst>
                    <a:ext uri="{9D8B030D-6E8A-4147-A177-3AD203B41FA5}">
                      <a16:colId xmlns:a16="http://schemas.microsoft.com/office/drawing/2014/main" xmlns="" val="2531458832"/>
                    </a:ext>
                  </a:extLst>
                </a:gridCol>
                <a:gridCol w="2429301">
                  <a:extLst>
                    <a:ext uri="{9D8B030D-6E8A-4147-A177-3AD203B41FA5}">
                      <a16:colId xmlns:a16="http://schemas.microsoft.com/office/drawing/2014/main" xmlns="" val="3879734822"/>
                    </a:ext>
                  </a:extLst>
                </a:gridCol>
              </a:tblGrid>
              <a:tr h="1150278">
                <a:tc>
                  <a:txBody>
                    <a:bodyPr/>
                    <a:lstStyle/>
                    <a:p>
                      <a:pPr algn="ctr">
                        <a:lnSpc>
                          <a:spcPct val="150000"/>
                        </a:lnSpc>
                        <a:spcBef>
                          <a:spcPts val="600"/>
                        </a:spcBef>
                        <a:spcAft>
                          <a:spcPts val="0"/>
                        </a:spcAft>
                      </a:pPr>
                      <a:r>
                        <a:rPr lang="tr-TR" sz="2000" dirty="0">
                          <a:effectLst/>
                        </a:rPr>
                        <a:t>GELİŞİM </a:t>
                      </a:r>
                      <a:r>
                        <a:rPr lang="tr-TR" sz="2000" dirty="0" smtClean="0">
                          <a:effectLst/>
                        </a:rPr>
                        <a:t>ALANI</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rgbClr val="002060"/>
                    </a:solidFill>
                  </a:tcPr>
                </a:tc>
                <a:tc>
                  <a:txBody>
                    <a:bodyPr/>
                    <a:lstStyle/>
                    <a:p>
                      <a:pPr algn="ctr">
                        <a:lnSpc>
                          <a:spcPct val="150000"/>
                        </a:lnSpc>
                        <a:spcBef>
                          <a:spcPts val="600"/>
                        </a:spcBef>
                        <a:spcAft>
                          <a:spcPts val="0"/>
                        </a:spcAft>
                      </a:pPr>
                      <a:r>
                        <a:rPr lang="tr-TR" sz="2000" dirty="0">
                          <a:effectLst/>
                        </a:rPr>
                        <a:t>YETERLİKLER</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rgbClr val="002060"/>
                    </a:solidFill>
                  </a:tcPr>
                </a:tc>
                <a:tc>
                  <a:txBody>
                    <a:bodyPr/>
                    <a:lstStyle/>
                    <a:p>
                      <a:pPr algn="ctr">
                        <a:lnSpc>
                          <a:spcPct val="150000"/>
                        </a:lnSpc>
                        <a:spcBef>
                          <a:spcPts val="600"/>
                        </a:spcBef>
                        <a:spcAft>
                          <a:spcPts val="0"/>
                        </a:spcAft>
                      </a:pPr>
                      <a:r>
                        <a:rPr lang="tr-TR" sz="2000" dirty="0">
                          <a:effectLst/>
                        </a:rPr>
                        <a:t>KAZANIM SAYISI</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rgbClr val="002060"/>
                    </a:solidFill>
                  </a:tcPr>
                </a:tc>
                <a:extLst>
                  <a:ext uri="{0D108BD9-81ED-4DB2-BD59-A6C34878D82A}">
                    <a16:rowId xmlns:a16="http://schemas.microsoft.com/office/drawing/2014/main" xmlns="" val="1188834249"/>
                  </a:ext>
                </a:extLst>
              </a:tr>
              <a:tr h="476820">
                <a:tc rowSpan="3">
                  <a:txBody>
                    <a:bodyPr/>
                    <a:lstStyle/>
                    <a:p>
                      <a:pPr algn="ctr">
                        <a:lnSpc>
                          <a:spcPct val="150000"/>
                        </a:lnSpc>
                        <a:spcBef>
                          <a:spcPts val="600"/>
                        </a:spcBef>
                        <a:spcAft>
                          <a:spcPts val="0"/>
                        </a:spcAft>
                      </a:pPr>
                      <a:r>
                        <a:rPr lang="tr-TR" sz="2000" dirty="0">
                          <a:effectLst/>
                        </a:rPr>
                        <a:t>Kariyer Gelişimi</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rgbClr val="FFC000"/>
                    </a:solidFill>
                  </a:tcPr>
                </a:tc>
                <a:tc>
                  <a:txBody>
                    <a:bodyPr/>
                    <a:lstStyle/>
                    <a:p>
                      <a:pPr algn="l">
                        <a:lnSpc>
                          <a:spcPct val="150000"/>
                        </a:lnSpc>
                        <a:spcBef>
                          <a:spcPts val="300"/>
                        </a:spcBef>
                        <a:spcAft>
                          <a:spcPts val="300"/>
                        </a:spcAft>
                      </a:pPr>
                      <a:r>
                        <a:rPr lang="tr-TR" sz="2000" dirty="0">
                          <a:effectLst/>
                        </a:rPr>
                        <a:t>Kariyer Farkındalığı</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rgbClr val="FFC000"/>
                    </a:solidFill>
                  </a:tcPr>
                </a:tc>
                <a:tc>
                  <a:txBody>
                    <a:bodyPr/>
                    <a:lstStyle/>
                    <a:p>
                      <a:pPr algn="ctr">
                        <a:lnSpc>
                          <a:spcPct val="150000"/>
                        </a:lnSpc>
                        <a:spcBef>
                          <a:spcPts val="600"/>
                        </a:spcBef>
                        <a:spcAft>
                          <a:spcPts val="0"/>
                        </a:spcAf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33</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rgbClr val="FFC000"/>
                    </a:solidFill>
                  </a:tcPr>
                </a:tc>
                <a:extLst>
                  <a:ext uri="{0D108BD9-81ED-4DB2-BD59-A6C34878D82A}">
                    <a16:rowId xmlns:a16="http://schemas.microsoft.com/office/drawing/2014/main" xmlns="" val="2832941356"/>
                  </a:ext>
                </a:extLst>
              </a:tr>
              <a:tr h="476820">
                <a:tc vMerge="1">
                  <a:txBody>
                    <a:bodyPr/>
                    <a:lstStyle/>
                    <a:p>
                      <a:endParaRPr lang="tr-TR"/>
                    </a:p>
                  </a:txBody>
                  <a:tcPr/>
                </a:tc>
                <a:tc>
                  <a:txBody>
                    <a:bodyPr/>
                    <a:lstStyle/>
                    <a:p>
                      <a:pPr algn="l">
                        <a:lnSpc>
                          <a:spcPct val="150000"/>
                        </a:lnSpc>
                        <a:spcBef>
                          <a:spcPts val="300"/>
                        </a:spcBef>
                        <a:spcAft>
                          <a:spcPts val="300"/>
                        </a:spcAft>
                      </a:pPr>
                      <a:r>
                        <a:rPr lang="tr-TR" sz="2000" dirty="0">
                          <a:effectLst/>
                        </a:rPr>
                        <a:t>Kariyer Hazırlığı</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rgbClr val="FFC000"/>
                    </a:solidFill>
                  </a:tcPr>
                </a:tc>
                <a:tc>
                  <a:txBody>
                    <a:bodyPr/>
                    <a:lstStyle/>
                    <a:p>
                      <a:pPr algn="ctr">
                        <a:lnSpc>
                          <a:spcPct val="150000"/>
                        </a:lnSpc>
                        <a:spcBef>
                          <a:spcPts val="600"/>
                        </a:spcBef>
                        <a:spcAft>
                          <a:spcPts val="0"/>
                        </a:spcAf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15</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rgbClr val="FFC000"/>
                    </a:solidFill>
                  </a:tcPr>
                </a:tc>
                <a:extLst>
                  <a:ext uri="{0D108BD9-81ED-4DB2-BD59-A6C34878D82A}">
                    <a16:rowId xmlns:a16="http://schemas.microsoft.com/office/drawing/2014/main" xmlns="" val="3224978203"/>
                  </a:ext>
                </a:extLst>
              </a:tr>
              <a:tr h="476820">
                <a:tc vMerge="1">
                  <a:txBody>
                    <a:bodyPr/>
                    <a:lstStyle/>
                    <a:p>
                      <a:endParaRPr lang="tr-TR"/>
                    </a:p>
                  </a:txBody>
                  <a:tcPr/>
                </a:tc>
                <a:tc>
                  <a:txBody>
                    <a:bodyPr/>
                    <a:lstStyle/>
                    <a:p>
                      <a:pPr algn="l">
                        <a:lnSpc>
                          <a:spcPct val="150000"/>
                        </a:lnSpc>
                        <a:spcBef>
                          <a:spcPts val="300"/>
                        </a:spcBef>
                        <a:spcAft>
                          <a:spcPts val="300"/>
                        </a:spcAft>
                      </a:pPr>
                      <a:r>
                        <a:rPr lang="tr-TR" sz="2000" dirty="0">
                          <a:effectLst/>
                        </a:rPr>
                        <a:t>Kariyer Planlama</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rgbClr val="FFC000"/>
                    </a:solidFill>
                  </a:tcPr>
                </a:tc>
                <a:tc>
                  <a:txBody>
                    <a:bodyPr/>
                    <a:lstStyle/>
                    <a:p>
                      <a:pPr algn="ctr">
                        <a:lnSpc>
                          <a:spcPct val="150000"/>
                        </a:lnSpc>
                        <a:spcBef>
                          <a:spcPts val="600"/>
                        </a:spcBef>
                        <a:spcAft>
                          <a:spcPts val="0"/>
                        </a:spcAf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15</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rgbClr val="FFC000"/>
                    </a:solidFill>
                  </a:tcPr>
                </a:tc>
                <a:extLst>
                  <a:ext uri="{0D108BD9-81ED-4DB2-BD59-A6C34878D82A}">
                    <a16:rowId xmlns:a16="http://schemas.microsoft.com/office/drawing/2014/main" xmlns="" val="380333628"/>
                  </a:ext>
                </a:extLst>
              </a:tr>
              <a:tr h="476820">
                <a:tc gridSpan="2">
                  <a:txBody>
                    <a:bodyPr/>
                    <a:lstStyle/>
                    <a:p>
                      <a:pPr algn="ctr">
                        <a:lnSpc>
                          <a:spcPct val="150000"/>
                        </a:lnSpc>
                        <a:spcBef>
                          <a:spcPts val="600"/>
                        </a:spcBef>
                        <a:spcAft>
                          <a:spcPts val="0"/>
                        </a:spcAft>
                      </a:pPr>
                      <a:r>
                        <a:rPr lang="tr-TR" sz="2000" dirty="0">
                          <a:effectLst/>
                        </a:rPr>
                        <a:t>TOPLAM</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solidFill>
                      <a:srgbClr val="002060"/>
                    </a:solidFill>
                  </a:tcPr>
                </a:tc>
                <a:tc hMerge="1">
                  <a:txBody>
                    <a:bodyPr/>
                    <a:lstStyle/>
                    <a:p>
                      <a:endParaRPr lang="tr-TR"/>
                    </a:p>
                  </a:txBody>
                  <a:tcPr/>
                </a:tc>
                <a:tc>
                  <a:txBody>
                    <a:bodyPr/>
                    <a:lstStyle/>
                    <a:p>
                      <a:pPr algn="ctr">
                        <a:lnSpc>
                          <a:spcPct val="150000"/>
                        </a:lnSpc>
                        <a:spcBef>
                          <a:spcPts val="600"/>
                        </a:spcBef>
                        <a:spcAft>
                          <a:spcPts val="0"/>
                        </a:spcAf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63</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rgbClr val="002060"/>
                    </a:solidFill>
                  </a:tcPr>
                </a:tc>
                <a:extLst>
                  <a:ext uri="{0D108BD9-81ED-4DB2-BD59-A6C34878D82A}">
                    <a16:rowId xmlns:a16="http://schemas.microsoft.com/office/drawing/2014/main" xmlns="" val="3037604916"/>
                  </a:ext>
                </a:extLst>
              </a:tr>
            </a:tbl>
          </a:graphicData>
        </a:graphic>
      </p:graphicFrame>
    </p:spTree>
    <p:extLst>
      <p:ext uri="{BB962C8B-B14F-4D97-AF65-F5344CB8AC3E}">
        <p14:creationId xmlns:p14="http://schemas.microsoft.com/office/powerpoint/2010/main" val="39512869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4085945559"/>
              </p:ext>
            </p:extLst>
          </p:nvPr>
        </p:nvGraphicFramePr>
        <p:xfrm>
          <a:off x="838200" y="1318823"/>
          <a:ext cx="10271077" cy="5607947"/>
        </p:xfrm>
        <a:graphic>
          <a:graphicData uri="http://schemas.openxmlformats.org/drawingml/2006/table">
            <a:tbl>
              <a:tblPr firstRow="1" firstCol="1" lastRow="1" lastCol="1" bandRow="1" bandCol="1"/>
              <a:tblGrid>
                <a:gridCol w="2201205">
                  <a:extLst>
                    <a:ext uri="{9D8B030D-6E8A-4147-A177-3AD203B41FA5}">
                      <a16:colId xmlns:a16="http://schemas.microsoft.com/office/drawing/2014/main" xmlns="" val="1947005349"/>
                    </a:ext>
                  </a:extLst>
                </a:gridCol>
                <a:gridCol w="3047496">
                  <a:extLst>
                    <a:ext uri="{9D8B030D-6E8A-4147-A177-3AD203B41FA5}">
                      <a16:colId xmlns:a16="http://schemas.microsoft.com/office/drawing/2014/main" xmlns="" val="2548817660"/>
                    </a:ext>
                  </a:extLst>
                </a:gridCol>
                <a:gridCol w="2729553">
                  <a:extLst>
                    <a:ext uri="{9D8B030D-6E8A-4147-A177-3AD203B41FA5}">
                      <a16:colId xmlns:a16="http://schemas.microsoft.com/office/drawing/2014/main" xmlns="" val="85749997"/>
                    </a:ext>
                  </a:extLst>
                </a:gridCol>
                <a:gridCol w="2292823">
                  <a:extLst>
                    <a:ext uri="{9D8B030D-6E8A-4147-A177-3AD203B41FA5}">
                      <a16:colId xmlns:a16="http://schemas.microsoft.com/office/drawing/2014/main" xmlns="" val="3752254348"/>
                    </a:ext>
                  </a:extLst>
                </a:gridCol>
              </a:tblGrid>
              <a:tr h="344557">
                <a:tc>
                  <a:txBody>
                    <a:bodyPr/>
                    <a:lstStyle/>
                    <a:p>
                      <a:pPr algn="ctr">
                        <a:lnSpc>
                          <a:spcPct val="100000"/>
                        </a:lnSpc>
                        <a:spcBef>
                          <a:spcPts val="600"/>
                        </a:spcBef>
                        <a:spcAft>
                          <a:spcPts val="0"/>
                        </a:spcAft>
                      </a:pPr>
                      <a:r>
                        <a:rPr lang="tr-TR" sz="1600" b="1" dirty="0" smtClean="0">
                          <a:effectLst/>
                          <a:latin typeface="Times New Roman" panose="02020603050405020304" pitchFamily="18" charset="0"/>
                          <a:ea typeface="Calibri" panose="020F0502020204030204" pitchFamily="34" charset="0"/>
                          <a:cs typeface="Times New Roman" panose="02020603050405020304" pitchFamily="18" charset="0"/>
                        </a:rPr>
                        <a:t>SINIF</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0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YETERLİKLER</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0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KAZANIM SAYISI</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00000"/>
                        </a:lnSpc>
                        <a:spcBef>
                          <a:spcPts val="600"/>
                        </a:spcBef>
                        <a:spcAft>
                          <a:spcPts val="0"/>
                        </a:spcAft>
                      </a:pPr>
                      <a:r>
                        <a:rPr lang="tr-TR"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HAFTA </a:t>
                      </a: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SAYISI</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extLst>
                  <a:ext uri="{0D108BD9-81ED-4DB2-BD59-A6C34878D82A}">
                    <a16:rowId xmlns:a16="http://schemas.microsoft.com/office/drawing/2014/main" xmlns="" val="3611306699"/>
                  </a:ext>
                </a:extLst>
              </a:tr>
              <a:tr h="238732">
                <a:tc rowSpan="3">
                  <a:txBody>
                    <a:bodyPr/>
                    <a:lstStyle/>
                    <a:p>
                      <a:pPr algn="ctr">
                        <a:lnSpc>
                          <a:spcPct val="100000"/>
                        </a:lnSpc>
                        <a:spcBef>
                          <a:spcPts val="600"/>
                        </a:spcBef>
                        <a:spcAft>
                          <a:spcPts val="0"/>
                        </a:spcAft>
                      </a:pPr>
                      <a:r>
                        <a:rPr lang="tr-TR" sz="1600" b="1" dirty="0" smtClean="0">
                          <a:effectLst/>
                          <a:latin typeface="Times New Roman" panose="02020603050405020304" pitchFamily="18" charset="0"/>
                          <a:ea typeface="Calibri" panose="020F0502020204030204" pitchFamily="34" charset="0"/>
                          <a:cs typeface="Times New Roman" panose="02020603050405020304" pitchFamily="18" charset="0"/>
                        </a:rPr>
                        <a:t>ANASINIFI</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l">
                        <a:lnSpc>
                          <a:spcPct val="100000"/>
                        </a:lnSpc>
                        <a:spcBef>
                          <a:spcPts val="300"/>
                        </a:spcBef>
                        <a:spcAft>
                          <a:spcPts val="30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Kariyer Farkındalığı</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a:lnSpc>
                          <a:spcPct val="10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a:lnSpc>
                          <a:spcPct val="100000"/>
                        </a:lnSpc>
                        <a:spcBef>
                          <a:spcPts val="600"/>
                        </a:spcBef>
                        <a:spcAft>
                          <a:spcPts val="0"/>
                        </a:spcAft>
                      </a:pPr>
                      <a:r>
                        <a:rPr lang="tr-TR" sz="16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6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xmlns="" val="4185023046"/>
                  </a:ext>
                </a:extLst>
              </a:tr>
              <a:tr h="315215">
                <a:tc vMerge="1">
                  <a:txBody>
                    <a:bodyPr/>
                    <a:lstStyle/>
                    <a:p>
                      <a:endParaRPr lang="tr-TR"/>
                    </a:p>
                  </a:txBody>
                  <a:tcPr/>
                </a:tc>
                <a:tc>
                  <a:txBody>
                    <a:bodyPr/>
                    <a:lstStyle/>
                    <a:p>
                      <a:pPr algn="l">
                        <a:lnSpc>
                          <a:spcPct val="100000"/>
                        </a:lnSpc>
                        <a:spcBef>
                          <a:spcPts val="300"/>
                        </a:spcBef>
                        <a:spcAft>
                          <a:spcPts val="30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Kariyer Hazırlığı</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a:lnSpc>
                          <a:spcPct val="10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a:lnSpc>
                          <a:spcPct val="10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xmlns="" val="2646714864"/>
                  </a:ext>
                </a:extLst>
              </a:tr>
              <a:tr h="315215">
                <a:tc vMerge="1">
                  <a:txBody>
                    <a:bodyPr/>
                    <a:lstStyle/>
                    <a:p>
                      <a:endParaRPr lang="tr-TR"/>
                    </a:p>
                  </a:txBody>
                  <a:tcPr/>
                </a:tc>
                <a:tc>
                  <a:txBody>
                    <a:bodyPr/>
                    <a:lstStyle/>
                    <a:p>
                      <a:pPr algn="l">
                        <a:lnSpc>
                          <a:spcPct val="100000"/>
                        </a:lnSpc>
                        <a:spcBef>
                          <a:spcPts val="300"/>
                        </a:spcBef>
                        <a:spcAft>
                          <a:spcPts val="30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Kariyer Planlama</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a:lnSpc>
                          <a:spcPct val="10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a:lnSpc>
                          <a:spcPct val="10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xmlns="" val="4062585750"/>
                  </a:ext>
                </a:extLst>
              </a:tr>
              <a:tr h="352030">
                <a:tc rowSpan="3">
                  <a:txBody>
                    <a:bodyPr/>
                    <a:lstStyle/>
                    <a:p>
                      <a:pPr algn="ctr">
                        <a:lnSpc>
                          <a:spcPct val="100000"/>
                        </a:lnSpc>
                        <a:spcBef>
                          <a:spcPts val="600"/>
                        </a:spcBef>
                        <a:spcAft>
                          <a:spcPts val="0"/>
                        </a:spcAft>
                      </a:pPr>
                      <a:r>
                        <a:rPr lang="tr-TR" sz="1600" b="1" dirty="0" smtClean="0">
                          <a:effectLst/>
                          <a:latin typeface="Times New Roman" panose="02020603050405020304" pitchFamily="18" charset="0"/>
                          <a:ea typeface="Calibri" panose="020F0502020204030204" pitchFamily="34" charset="0"/>
                          <a:cs typeface="Times New Roman" panose="02020603050405020304" pitchFamily="18" charset="0"/>
                        </a:rPr>
                        <a:t>İLKOKUL 1</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a:lnSpc>
                          <a:spcPct val="100000"/>
                        </a:lnSpc>
                        <a:spcBef>
                          <a:spcPts val="300"/>
                        </a:spcBef>
                        <a:spcAft>
                          <a:spcPts val="30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Kariyer Farkındalığı</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583664571"/>
                  </a:ext>
                </a:extLst>
              </a:tr>
              <a:tr h="352030">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a:lnSpc>
                          <a:spcPct val="100000"/>
                        </a:lnSpc>
                        <a:spcBef>
                          <a:spcPts val="300"/>
                        </a:spcBef>
                        <a:spcAft>
                          <a:spcPts val="30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Kariyer Hazırlığı</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598477244"/>
                  </a:ext>
                </a:extLst>
              </a:tr>
              <a:tr h="352030">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a:lnSpc>
                          <a:spcPct val="100000"/>
                        </a:lnSpc>
                        <a:spcBef>
                          <a:spcPts val="300"/>
                        </a:spcBef>
                        <a:spcAft>
                          <a:spcPts val="30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Kariyer Planlama</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2296527643"/>
                  </a:ext>
                </a:extLst>
              </a:tr>
              <a:tr h="352030">
                <a:tc rowSpan="3">
                  <a:txBody>
                    <a:bodyPr/>
                    <a:lstStyle/>
                    <a:p>
                      <a:pPr algn="ctr">
                        <a:lnSpc>
                          <a:spcPct val="100000"/>
                        </a:lnSpc>
                        <a:spcBef>
                          <a:spcPts val="600"/>
                        </a:spcBef>
                        <a:spcAft>
                          <a:spcPts val="0"/>
                        </a:spcAft>
                      </a:pPr>
                      <a:r>
                        <a:rPr lang="tr-TR" sz="1600" b="1" dirty="0" smtClean="0">
                          <a:effectLst/>
                          <a:latin typeface="Times New Roman" panose="02020603050405020304" pitchFamily="18" charset="0"/>
                          <a:ea typeface="Calibri" panose="020F0502020204030204" pitchFamily="34" charset="0"/>
                          <a:cs typeface="Times New Roman" panose="02020603050405020304" pitchFamily="18" charset="0"/>
                        </a:rPr>
                        <a:t>İLKOKUL  2</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l">
                        <a:lnSpc>
                          <a:spcPct val="100000"/>
                        </a:lnSpc>
                        <a:spcBef>
                          <a:spcPts val="300"/>
                        </a:spcBef>
                        <a:spcAft>
                          <a:spcPts val="30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Kariyer Farkındalığı</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a:lnSpc>
                          <a:spcPct val="15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a:lnSpc>
                          <a:spcPct val="15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xmlns="" val="2609589204"/>
                  </a:ext>
                </a:extLst>
              </a:tr>
              <a:tr h="352030">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l">
                        <a:lnSpc>
                          <a:spcPct val="100000"/>
                        </a:lnSpc>
                        <a:spcBef>
                          <a:spcPts val="300"/>
                        </a:spcBef>
                        <a:spcAft>
                          <a:spcPts val="30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Kariyer Hazırlığı</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a:lnSpc>
                          <a:spcPct val="15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a:lnSpc>
                          <a:spcPct val="15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xmlns="" val="1281313258"/>
                  </a:ext>
                </a:extLst>
              </a:tr>
              <a:tr h="352030">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l">
                        <a:lnSpc>
                          <a:spcPct val="100000"/>
                        </a:lnSpc>
                        <a:spcBef>
                          <a:spcPts val="300"/>
                        </a:spcBef>
                        <a:spcAft>
                          <a:spcPts val="30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Kariyer Planlama</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a:lnSpc>
                          <a:spcPct val="15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a:lnSpc>
                          <a:spcPct val="15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xmlns="" val="2787973781"/>
                  </a:ext>
                </a:extLst>
              </a:tr>
              <a:tr h="352030">
                <a:tc rowSpan="3">
                  <a:txBody>
                    <a:bodyPr/>
                    <a:lstStyle/>
                    <a:p>
                      <a:pPr algn="ctr">
                        <a:lnSpc>
                          <a:spcPct val="100000"/>
                        </a:lnSpc>
                        <a:spcBef>
                          <a:spcPts val="600"/>
                        </a:spcBef>
                        <a:spcAft>
                          <a:spcPts val="0"/>
                        </a:spcAft>
                      </a:pPr>
                      <a:r>
                        <a:rPr lang="tr-TR" sz="1600" b="1" dirty="0" smtClean="0">
                          <a:effectLst/>
                          <a:latin typeface="Times New Roman" panose="02020603050405020304" pitchFamily="18" charset="0"/>
                          <a:ea typeface="Calibri" panose="020F0502020204030204" pitchFamily="34" charset="0"/>
                          <a:cs typeface="Times New Roman" panose="02020603050405020304" pitchFamily="18" charset="0"/>
                        </a:rPr>
                        <a:t>İLKOKUL  3</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a:lnSpc>
                          <a:spcPct val="100000"/>
                        </a:lnSpc>
                        <a:spcBef>
                          <a:spcPts val="300"/>
                        </a:spcBef>
                        <a:spcAft>
                          <a:spcPts val="30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Kariyer Farkındalığı</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3539540413"/>
                  </a:ext>
                </a:extLst>
              </a:tr>
              <a:tr h="352030">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a:lnSpc>
                          <a:spcPct val="100000"/>
                        </a:lnSpc>
                        <a:spcBef>
                          <a:spcPts val="300"/>
                        </a:spcBef>
                        <a:spcAft>
                          <a:spcPts val="30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Kariyer Hazırlığı</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617222980"/>
                  </a:ext>
                </a:extLst>
              </a:tr>
              <a:tr h="352030">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a:lnSpc>
                          <a:spcPct val="100000"/>
                        </a:lnSpc>
                        <a:spcBef>
                          <a:spcPts val="300"/>
                        </a:spcBef>
                        <a:spcAft>
                          <a:spcPts val="30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Kariyer Planlama</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3486198711"/>
                  </a:ext>
                </a:extLst>
              </a:tr>
              <a:tr h="315215">
                <a:tc rowSpan="3">
                  <a:txBody>
                    <a:bodyPr/>
                    <a:lstStyle/>
                    <a:p>
                      <a:pPr algn="ctr">
                        <a:lnSpc>
                          <a:spcPct val="100000"/>
                        </a:lnSpc>
                        <a:spcBef>
                          <a:spcPts val="600"/>
                        </a:spcBef>
                        <a:spcAft>
                          <a:spcPts val="0"/>
                        </a:spcAft>
                      </a:pPr>
                      <a:r>
                        <a:rPr lang="tr-TR" sz="1600" b="1" dirty="0" smtClean="0">
                          <a:effectLst/>
                          <a:latin typeface="Times New Roman" panose="02020603050405020304" pitchFamily="18" charset="0"/>
                          <a:ea typeface="Calibri" panose="020F0502020204030204" pitchFamily="34" charset="0"/>
                          <a:cs typeface="Times New Roman" panose="02020603050405020304" pitchFamily="18" charset="0"/>
                        </a:rPr>
                        <a:t>İLKOKUL  4</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l">
                        <a:lnSpc>
                          <a:spcPct val="100000"/>
                        </a:lnSpc>
                        <a:spcBef>
                          <a:spcPts val="300"/>
                        </a:spcBef>
                        <a:spcAft>
                          <a:spcPts val="30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Kariyer Farkındalığı</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a:lnSpc>
                          <a:spcPct val="15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a:lnSpc>
                          <a:spcPct val="150000"/>
                        </a:lnSpc>
                        <a:spcBef>
                          <a:spcPts val="600"/>
                        </a:spcBef>
                        <a:spcAft>
                          <a:spcPts val="0"/>
                        </a:spcAft>
                      </a:pPr>
                      <a:r>
                        <a:rPr lang="tr-TR" sz="1600" b="1">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xmlns="" val="3254469435"/>
                  </a:ext>
                </a:extLst>
              </a:tr>
              <a:tr h="315215">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l">
                        <a:lnSpc>
                          <a:spcPct val="100000"/>
                        </a:lnSpc>
                        <a:spcBef>
                          <a:spcPts val="300"/>
                        </a:spcBef>
                        <a:spcAft>
                          <a:spcPts val="30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Kariyer Hazırlığı</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a:lnSpc>
                          <a:spcPct val="15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a:lnSpc>
                          <a:spcPct val="15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xmlns="" val="3229596828"/>
                  </a:ext>
                </a:extLst>
              </a:tr>
              <a:tr h="315215">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l">
                        <a:lnSpc>
                          <a:spcPct val="100000"/>
                        </a:lnSpc>
                        <a:spcBef>
                          <a:spcPts val="300"/>
                        </a:spcBef>
                        <a:spcAft>
                          <a:spcPts val="30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Kariyer Planlama</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a:lnSpc>
                          <a:spcPct val="150000"/>
                        </a:lnSpc>
                        <a:spcBef>
                          <a:spcPts val="600"/>
                        </a:spcBef>
                        <a:spcAft>
                          <a:spcPts val="0"/>
                        </a:spcAft>
                      </a:pPr>
                      <a:r>
                        <a:rPr lang="tr-TR" sz="1600" b="1">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a:lnSpc>
                          <a:spcPct val="15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xmlns="" val="195616480"/>
                  </a:ext>
                </a:extLst>
              </a:tr>
            </a:tbl>
          </a:graphicData>
        </a:graphic>
      </p:graphicFrame>
      <p:sp>
        <p:nvSpPr>
          <p:cNvPr id="4" name="Unvan 1"/>
          <p:cNvSpPr txBox="1">
            <a:spLocks/>
          </p:cNvSpPr>
          <p:nvPr/>
        </p:nvSpPr>
        <p:spPr>
          <a:xfrm>
            <a:off x="838200" y="204032"/>
            <a:ext cx="10515600" cy="8704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tr-TR" smtClean="0">
                <a:solidFill>
                  <a:schemeClr val="bg1"/>
                </a:solidFill>
              </a:rPr>
              <a:t>Kariyer Gelişim Alanı Kazanımları</a:t>
            </a:r>
            <a:endParaRPr lang="tr-TR" dirty="0"/>
          </a:p>
        </p:txBody>
      </p:sp>
    </p:spTree>
    <p:extLst>
      <p:ext uri="{BB962C8B-B14F-4D97-AF65-F5344CB8AC3E}">
        <p14:creationId xmlns:p14="http://schemas.microsoft.com/office/powerpoint/2010/main" val="4860647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3001806369"/>
              </p:ext>
            </p:extLst>
          </p:nvPr>
        </p:nvGraphicFramePr>
        <p:xfrm>
          <a:off x="838200" y="1318823"/>
          <a:ext cx="10271077" cy="5693797"/>
        </p:xfrm>
        <a:graphic>
          <a:graphicData uri="http://schemas.openxmlformats.org/drawingml/2006/table">
            <a:tbl>
              <a:tblPr firstRow="1" firstCol="1" lastRow="1" lastCol="1" bandRow="1" bandCol="1"/>
              <a:tblGrid>
                <a:gridCol w="2201205">
                  <a:extLst>
                    <a:ext uri="{9D8B030D-6E8A-4147-A177-3AD203B41FA5}">
                      <a16:colId xmlns:a16="http://schemas.microsoft.com/office/drawing/2014/main" xmlns="" val="1947005349"/>
                    </a:ext>
                  </a:extLst>
                </a:gridCol>
                <a:gridCol w="3047496">
                  <a:extLst>
                    <a:ext uri="{9D8B030D-6E8A-4147-A177-3AD203B41FA5}">
                      <a16:colId xmlns:a16="http://schemas.microsoft.com/office/drawing/2014/main" xmlns="" val="2548817660"/>
                    </a:ext>
                  </a:extLst>
                </a:gridCol>
                <a:gridCol w="2729553">
                  <a:extLst>
                    <a:ext uri="{9D8B030D-6E8A-4147-A177-3AD203B41FA5}">
                      <a16:colId xmlns:a16="http://schemas.microsoft.com/office/drawing/2014/main" xmlns="" val="85749997"/>
                    </a:ext>
                  </a:extLst>
                </a:gridCol>
                <a:gridCol w="2292823">
                  <a:extLst>
                    <a:ext uri="{9D8B030D-6E8A-4147-A177-3AD203B41FA5}">
                      <a16:colId xmlns:a16="http://schemas.microsoft.com/office/drawing/2014/main" xmlns="" val="3752254348"/>
                    </a:ext>
                  </a:extLst>
                </a:gridCol>
              </a:tblGrid>
              <a:tr h="344557">
                <a:tc>
                  <a:txBody>
                    <a:bodyPr/>
                    <a:lstStyle/>
                    <a:p>
                      <a:pPr algn="ctr">
                        <a:lnSpc>
                          <a:spcPct val="100000"/>
                        </a:lnSpc>
                        <a:spcBef>
                          <a:spcPts val="600"/>
                        </a:spcBef>
                        <a:spcAft>
                          <a:spcPts val="0"/>
                        </a:spcAft>
                      </a:pPr>
                      <a:r>
                        <a:rPr lang="tr-TR" sz="1800" b="1" dirty="0" smtClean="0">
                          <a:effectLst/>
                          <a:latin typeface="Times New Roman" panose="02020603050405020304" pitchFamily="18" charset="0"/>
                          <a:ea typeface="Calibri" panose="020F0502020204030204" pitchFamily="34" charset="0"/>
                          <a:cs typeface="Times New Roman" panose="02020603050405020304" pitchFamily="18" charset="0"/>
                        </a:rPr>
                        <a:t>SINIF</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0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YETERLİKLER</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0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KAZANIM SAYISI</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00000"/>
                        </a:lnSpc>
                        <a:spcBef>
                          <a:spcPts val="600"/>
                        </a:spcBef>
                        <a:spcAft>
                          <a:spcPts val="0"/>
                        </a:spcAft>
                      </a:pP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HAFTA </a:t>
                      </a: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SAYISI</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extLst>
                  <a:ext uri="{0D108BD9-81ED-4DB2-BD59-A6C34878D82A}">
                    <a16:rowId xmlns:a16="http://schemas.microsoft.com/office/drawing/2014/main" xmlns="" val="3611306699"/>
                  </a:ext>
                </a:extLst>
              </a:tr>
              <a:tr h="352030">
                <a:tc rowSpan="3">
                  <a:txBody>
                    <a:bodyPr/>
                    <a:lstStyle/>
                    <a:p>
                      <a:pPr algn="ctr">
                        <a:lnSpc>
                          <a:spcPct val="100000"/>
                        </a:lnSpc>
                        <a:spcBef>
                          <a:spcPts val="600"/>
                        </a:spcBef>
                        <a:spcAft>
                          <a:spcPts val="0"/>
                        </a:spcAft>
                      </a:pPr>
                      <a:r>
                        <a:rPr lang="tr-TR" sz="1800" b="1" dirty="0" smtClean="0">
                          <a:effectLst/>
                          <a:latin typeface="Times New Roman" panose="02020603050405020304" pitchFamily="18" charset="0"/>
                          <a:ea typeface="Calibri" panose="020F0502020204030204" pitchFamily="34" charset="0"/>
                          <a:cs typeface="Times New Roman" panose="02020603050405020304" pitchFamily="18" charset="0"/>
                        </a:rPr>
                        <a:t>ORTAOKUL 5</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Farkındalığı</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50000"/>
                        </a:lnSpc>
                        <a:spcBef>
                          <a:spcPts val="600"/>
                        </a:spcBef>
                        <a:spcAft>
                          <a:spcPts val="0"/>
                        </a:spcAft>
                      </a:pPr>
                      <a:r>
                        <a:rPr lang="tr-TR" sz="18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xmlns="" val="583664571"/>
                  </a:ext>
                </a:extLst>
              </a:tr>
              <a:tr h="352030">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Hazırlığı</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50000"/>
                        </a:lnSpc>
                        <a:spcBef>
                          <a:spcPts val="600"/>
                        </a:spcBef>
                        <a:spcAft>
                          <a:spcPts val="0"/>
                        </a:spcAft>
                      </a:pPr>
                      <a:r>
                        <a:rPr lang="tr-TR" sz="1800" b="1">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50000"/>
                        </a:lnSpc>
                        <a:spcBef>
                          <a:spcPts val="600"/>
                        </a:spcBef>
                        <a:spcAft>
                          <a:spcPts val="0"/>
                        </a:spcAft>
                      </a:pPr>
                      <a:r>
                        <a:rPr lang="tr-TR" sz="1800" b="1">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xmlns="" val="1598477244"/>
                  </a:ext>
                </a:extLst>
              </a:tr>
              <a:tr h="352030">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Planlama</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xmlns="" val="2296527643"/>
                  </a:ext>
                </a:extLst>
              </a:tr>
              <a:tr h="352030">
                <a:tc rowSpan="3">
                  <a:txBody>
                    <a:bodyPr/>
                    <a:lstStyle/>
                    <a:p>
                      <a:pPr algn="ctr">
                        <a:lnSpc>
                          <a:spcPct val="100000"/>
                        </a:lnSpc>
                        <a:spcBef>
                          <a:spcPts val="600"/>
                        </a:spcBef>
                        <a:spcAft>
                          <a:spcPts val="0"/>
                        </a:spcAft>
                      </a:pPr>
                      <a:r>
                        <a:rPr lang="tr-TR" sz="1800" b="1" dirty="0" smtClean="0">
                          <a:effectLst/>
                          <a:latin typeface="Times New Roman" panose="02020603050405020304" pitchFamily="18" charset="0"/>
                          <a:ea typeface="Calibri" panose="020F0502020204030204" pitchFamily="34" charset="0"/>
                          <a:cs typeface="Times New Roman" panose="02020603050405020304" pitchFamily="18" charset="0"/>
                        </a:rPr>
                        <a:t>ORTAOKUL  6</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Farkındalığı</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50000"/>
                        </a:lnSpc>
                        <a:spcBef>
                          <a:spcPts val="600"/>
                        </a:spcBef>
                        <a:spcAft>
                          <a:spcPts val="0"/>
                        </a:spcAft>
                      </a:pPr>
                      <a:r>
                        <a:rPr lang="tr-TR" sz="18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50000"/>
                        </a:lnSpc>
                        <a:spcBef>
                          <a:spcPts val="600"/>
                        </a:spcBef>
                        <a:spcAft>
                          <a:spcPts val="0"/>
                        </a:spcAft>
                      </a:pPr>
                      <a:r>
                        <a:rPr lang="tr-TR" sz="18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2609589204"/>
                  </a:ext>
                </a:extLst>
              </a:tr>
              <a:tr h="352030">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Hazırlığı</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50000"/>
                        </a:lnSpc>
                        <a:spcBef>
                          <a:spcPts val="600"/>
                        </a:spcBef>
                        <a:spcAft>
                          <a:spcPts val="0"/>
                        </a:spcAft>
                      </a:pPr>
                      <a:r>
                        <a:rPr lang="tr-TR" sz="18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281313258"/>
                  </a:ext>
                </a:extLst>
              </a:tr>
              <a:tr h="352030">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Planlama</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2787973781"/>
                  </a:ext>
                </a:extLst>
              </a:tr>
              <a:tr h="352030">
                <a:tc rowSpan="3">
                  <a:txBody>
                    <a:bodyPr/>
                    <a:lstStyle/>
                    <a:p>
                      <a:pPr algn="ctr">
                        <a:lnSpc>
                          <a:spcPct val="100000"/>
                        </a:lnSpc>
                        <a:spcBef>
                          <a:spcPts val="600"/>
                        </a:spcBef>
                        <a:spcAft>
                          <a:spcPts val="0"/>
                        </a:spcAft>
                      </a:pPr>
                      <a:r>
                        <a:rPr lang="tr-TR" sz="1800" b="1" dirty="0" smtClean="0">
                          <a:effectLst/>
                          <a:latin typeface="Times New Roman" panose="02020603050405020304" pitchFamily="18" charset="0"/>
                          <a:ea typeface="Calibri" panose="020F0502020204030204" pitchFamily="34" charset="0"/>
                          <a:cs typeface="Times New Roman" panose="02020603050405020304" pitchFamily="18" charset="0"/>
                        </a:rPr>
                        <a:t>ORTAOKUL  7</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Farkındalığı</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xmlns="" val="3539540413"/>
                  </a:ext>
                </a:extLst>
              </a:tr>
              <a:tr h="352030">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Hazırlığı</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50000"/>
                        </a:lnSpc>
                        <a:spcBef>
                          <a:spcPts val="600"/>
                        </a:spcBef>
                        <a:spcAft>
                          <a:spcPts val="0"/>
                        </a:spcAft>
                      </a:pPr>
                      <a:r>
                        <a:rPr lang="tr-TR" sz="18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xmlns="" val="1617222980"/>
                  </a:ext>
                </a:extLst>
              </a:tr>
              <a:tr h="352030">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Planlama</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xmlns="" val="3486198711"/>
                  </a:ext>
                </a:extLst>
              </a:tr>
              <a:tr h="315215">
                <a:tc rowSpan="3">
                  <a:txBody>
                    <a:bodyPr/>
                    <a:lstStyle/>
                    <a:p>
                      <a:pPr algn="ctr">
                        <a:lnSpc>
                          <a:spcPct val="100000"/>
                        </a:lnSpc>
                        <a:spcBef>
                          <a:spcPts val="600"/>
                        </a:spcBef>
                        <a:spcAft>
                          <a:spcPts val="0"/>
                        </a:spcAft>
                      </a:pPr>
                      <a:r>
                        <a:rPr lang="tr-TR" sz="1800" b="1" dirty="0" smtClean="0">
                          <a:effectLst/>
                          <a:latin typeface="Times New Roman" panose="02020603050405020304" pitchFamily="18" charset="0"/>
                          <a:ea typeface="Calibri" panose="020F0502020204030204" pitchFamily="34" charset="0"/>
                          <a:cs typeface="Times New Roman" panose="02020603050405020304" pitchFamily="18" charset="0"/>
                        </a:rPr>
                        <a:t>ORTAOKUL  8</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Farkındalığı</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3254469435"/>
                  </a:ext>
                </a:extLst>
              </a:tr>
              <a:tr h="315215">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Hazırlığı</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50000"/>
                        </a:lnSpc>
                        <a:spcBef>
                          <a:spcPts val="600"/>
                        </a:spcBef>
                        <a:spcAft>
                          <a:spcPts val="0"/>
                        </a:spcAft>
                      </a:pPr>
                      <a:r>
                        <a:rPr lang="tr-TR" sz="1800" b="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3229596828"/>
                  </a:ext>
                </a:extLst>
              </a:tr>
              <a:tr h="315215">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Planlama</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95616480"/>
                  </a:ext>
                </a:extLst>
              </a:tr>
              <a:tr h="315215">
                <a:tc>
                  <a:txBody>
                    <a:bodyPr/>
                    <a:lstStyle/>
                    <a:p>
                      <a:pPr algn="ctr">
                        <a:lnSpc>
                          <a:spcPct val="100000"/>
                        </a:lnSpc>
                        <a:spcBef>
                          <a:spcPts val="600"/>
                        </a:spcBef>
                        <a:spcAft>
                          <a:spcPts val="0"/>
                        </a:spcAft>
                      </a:pP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a:lnSpc>
                          <a:spcPct val="100000"/>
                        </a:lnSpc>
                        <a:spcBef>
                          <a:spcPts val="300"/>
                        </a:spcBef>
                        <a:spcAft>
                          <a:spcPts val="300"/>
                        </a:spcAft>
                      </a:pPr>
                      <a:r>
                        <a:rPr lang="tr-TR" sz="1800" b="1" dirty="0" smtClean="0">
                          <a:effectLst/>
                          <a:latin typeface="Times New Roman" panose="02020603050405020304" pitchFamily="18" charset="0"/>
                          <a:ea typeface="Calibri" panose="020F0502020204030204" pitchFamily="34" charset="0"/>
                          <a:cs typeface="Times New Roman" panose="02020603050405020304" pitchFamily="18" charset="0"/>
                        </a:rPr>
                        <a:t>TOPLAM</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50000"/>
                        </a:lnSpc>
                        <a:spcBef>
                          <a:spcPts val="600"/>
                        </a:spcBef>
                        <a:spcAft>
                          <a:spcPts val="0"/>
                        </a:spcAft>
                      </a:pPr>
                      <a:r>
                        <a:rPr lang="tr-TR" sz="1800" b="1" dirty="0" smtClean="0">
                          <a:effectLst/>
                          <a:latin typeface="Times New Roman" panose="02020603050405020304" pitchFamily="18" charset="0"/>
                          <a:ea typeface="Calibri" panose="020F0502020204030204" pitchFamily="34" charset="0"/>
                          <a:cs typeface="Times New Roman" panose="02020603050405020304" pitchFamily="18" charset="0"/>
                        </a:rPr>
                        <a:t>26</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50000"/>
                        </a:lnSpc>
                        <a:spcBef>
                          <a:spcPts val="600"/>
                        </a:spcBef>
                        <a:spcAft>
                          <a:spcPts val="0"/>
                        </a:spcAft>
                      </a:pPr>
                      <a:r>
                        <a:rPr lang="tr-TR" sz="1800" b="1" dirty="0" smtClean="0">
                          <a:effectLst/>
                          <a:latin typeface="Times New Roman" panose="02020603050405020304" pitchFamily="18" charset="0"/>
                          <a:ea typeface="Calibri" panose="020F0502020204030204" pitchFamily="34" charset="0"/>
                          <a:cs typeface="Times New Roman" panose="02020603050405020304" pitchFamily="18" charset="0"/>
                        </a:rPr>
                        <a:t>32</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3906061978"/>
                  </a:ext>
                </a:extLst>
              </a:tr>
            </a:tbl>
          </a:graphicData>
        </a:graphic>
      </p:graphicFrame>
      <p:sp>
        <p:nvSpPr>
          <p:cNvPr id="4" name="Unvan 1"/>
          <p:cNvSpPr txBox="1">
            <a:spLocks/>
          </p:cNvSpPr>
          <p:nvPr/>
        </p:nvSpPr>
        <p:spPr>
          <a:xfrm>
            <a:off x="838200" y="204032"/>
            <a:ext cx="10515600" cy="8704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tr-TR" dirty="0" smtClean="0">
                <a:solidFill>
                  <a:schemeClr val="bg1"/>
                </a:solidFill>
              </a:rPr>
              <a:t>Kariyer Gelişim Alanı Kazanımları</a:t>
            </a:r>
            <a:endParaRPr lang="tr-TR" dirty="0"/>
          </a:p>
        </p:txBody>
      </p:sp>
    </p:spTree>
    <p:extLst>
      <p:ext uri="{BB962C8B-B14F-4D97-AF65-F5344CB8AC3E}">
        <p14:creationId xmlns:p14="http://schemas.microsoft.com/office/powerpoint/2010/main" val="18919491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700760286"/>
              </p:ext>
            </p:extLst>
          </p:nvPr>
        </p:nvGraphicFramePr>
        <p:xfrm>
          <a:off x="838200" y="1318823"/>
          <a:ext cx="10271077" cy="5693797"/>
        </p:xfrm>
        <a:graphic>
          <a:graphicData uri="http://schemas.openxmlformats.org/drawingml/2006/table">
            <a:tbl>
              <a:tblPr firstRow="1" firstCol="1" lastRow="1" lastCol="1" bandRow="1" bandCol="1"/>
              <a:tblGrid>
                <a:gridCol w="2201205">
                  <a:extLst>
                    <a:ext uri="{9D8B030D-6E8A-4147-A177-3AD203B41FA5}">
                      <a16:colId xmlns:a16="http://schemas.microsoft.com/office/drawing/2014/main" xmlns="" val="1947005349"/>
                    </a:ext>
                  </a:extLst>
                </a:gridCol>
                <a:gridCol w="3047496">
                  <a:extLst>
                    <a:ext uri="{9D8B030D-6E8A-4147-A177-3AD203B41FA5}">
                      <a16:colId xmlns:a16="http://schemas.microsoft.com/office/drawing/2014/main" xmlns="" val="2548817660"/>
                    </a:ext>
                  </a:extLst>
                </a:gridCol>
                <a:gridCol w="2729553">
                  <a:extLst>
                    <a:ext uri="{9D8B030D-6E8A-4147-A177-3AD203B41FA5}">
                      <a16:colId xmlns:a16="http://schemas.microsoft.com/office/drawing/2014/main" xmlns="" val="85749997"/>
                    </a:ext>
                  </a:extLst>
                </a:gridCol>
                <a:gridCol w="2292823">
                  <a:extLst>
                    <a:ext uri="{9D8B030D-6E8A-4147-A177-3AD203B41FA5}">
                      <a16:colId xmlns:a16="http://schemas.microsoft.com/office/drawing/2014/main" xmlns="" val="3752254348"/>
                    </a:ext>
                  </a:extLst>
                </a:gridCol>
              </a:tblGrid>
              <a:tr h="344557">
                <a:tc>
                  <a:txBody>
                    <a:bodyPr/>
                    <a:lstStyle/>
                    <a:p>
                      <a:pPr algn="ctr">
                        <a:lnSpc>
                          <a:spcPct val="100000"/>
                        </a:lnSpc>
                        <a:spcBef>
                          <a:spcPts val="600"/>
                        </a:spcBef>
                        <a:spcAft>
                          <a:spcPts val="0"/>
                        </a:spcAft>
                      </a:pPr>
                      <a:r>
                        <a:rPr lang="tr-TR" sz="1800" b="1" dirty="0" smtClean="0">
                          <a:effectLst/>
                          <a:latin typeface="Times New Roman" panose="02020603050405020304" pitchFamily="18" charset="0"/>
                          <a:ea typeface="Calibri" panose="020F0502020204030204" pitchFamily="34" charset="0"/>
                          <a:cs typeface="Times New Roman" panose="02020603050405020304" pitchFamily="18" charset="0"/>
                        </a:rPr>
                        <a:t>SINIF</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0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YETERLİKLER</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0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KAZANIM SAYISI</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00000"/>
                        </a:lnSpc>
                        <a:spcBef>
                          <a:spcPts val="600"/>
                        </a:spcBef>
                        <a:spcAft>
                          <a:spcPts val="0"/>
                        </a:spcAft>
                      </a:pP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HAFTA </a:t>
                      </a: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SAYISI</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extLst>
                  <a:ext uri="{0D108BD9-81ED-4DB2-BD59-A6C34878D82A}">
                    <a16:rowId xmlns:a16="http://schemas.microsoft.com/office/drawing/2014/main" xmlns="" val="3611306699"/>
                  </a:ext>
                </a:extLst>
              </a:tr>
              <a:tr h="352030">
                <a:tc rowSpan="3">
                  <a:txBody>
                    <a:bodyPr/>
                    <a:lstStyle/>
                    <a:p>
                      <a:pPr algn="ctr">
                        <a:lnSpc>
                          <a:spcPct val="100000"/>
                        </a:lnSpc>
                        <a:spcBef>
                          <a:spcPts val="600"/>
                        </a:spcBef>
                        <a:spcAft>
                          <a:spcPts val="0"/>
                        </a:spcAft>
                      </a:pPr>
                      <a:r>
                        <a:rPr lang="tr-TR" sz="1800" b="1" dirty="0" smtClean="0">
                          <a:effectLst/>
                          <a:latin typeface="Times New Roman" panose="02020603050405020304" pitchFamily="18" charset="0"/>
                          <a:ea typeface="Calibri" panose="020F0502020204030204" pitchFamily="34" charset="0"/>
                          <a:cs typeface="Times New Roman" panose="02020603050405020304" pitchFamily="18" charset="0"/>
                        </a:rPr>
                        <a:t>LİSE 9</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Farkındalığı</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50000"/>
                        </a:lnSpc>
                        <a:spcBef>
                          <a:spcPts val="600"/>
                        </a:spcBef>
                        <a:spcAft>
                          <a:spcPts val="0"/>
                        </a:spcAft>
                      </a:pPr>
                      <a:r>
                        <a:rPr lang="tr-TR" sz="18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50000"/>
                        </a:lnSpc>
                        <a:spcBef>
                          <a:spcPts val="600"/>
                        </a:spcBef>
                        <a:spcAft>
                          <a:spcPts val="0"/>
                        </a:spcAft>
                      </a:pPr>
                      <a:r>
                        <a:rPr lang="tr-TR" sz="1800" b="1">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583664571"/>
                  </a:ext>
                </a:extLst>
              </a:tr>
              <a:tr h="352030">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Hazırlığı</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50000"/>
                        </a:lnSpc>
                        <a:spcBef>
                          <a:spcPts val="600"/>
                        </a:spcBef>
                        <a:spcAft>
                          <a:spcPts val="0"/>
                        </a:spcAft>
                      </a:pPr>
                      <a:r>
                        <a:rPr lang="tr-TR" sz="18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50000"/>
                        </a:lnSpc>
                        <a:spcBef>
                          <a:spcPts val="600"/>
                        </a:spcBef>
                        <a:spcAft>
                          <a:spcPts val="0"/>
                        </a:spcAft>
                      </a:pPr>
                      <a:r>
                        <a:rPr lang="tr-TR" sz="18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1598477244"/>
                  </a:ext>
                </a:extLst>
              </a:tr>
              <a:tr h="352030">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Planlama</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2296527643"/>
                  </a:ext>
                </a:extLst>
              </a:tr>
              <a:tr h="352030">
                <a:tc rowSpan="3">
                  <a:txBody>
                    <a:bodyPr/>
                    <a:lstStyle/>
                    <a:p>
                      <a:pPr algn="ctr">
                        <a:lnSpc>
                          <a:spcPct val="100000"/>
                        </a:lnSpc>
                        <a:spcBef>
                          <a:spcPts val="600"/>
                        </a:spcBef>
                        <a:spcAft>
                          <a:spcPts val="0"/>
                        </a:spcAft>
                      </a:pPr>
                      <a:r>
                        <a:rPr lang="tr-TR" sz="1800" b="1" dirty="0" smtClean="0">
                          <a:effectLst/>
                          <a:latin typeface="Times New Roman" panose="02020603050405020304" pitchFamily="18" charset="0"/>
                          <a:ea typeface="Calibri" panose="020F0502020204030204" pitchFamily="34" charset="0"/>
                          <a:cs typeface="Times New Roman" panose="02020603050405020304" pitchFamily="18" charset="0"/>
                        </a:rPr>
                        <a:t>LİSE  10</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Farkındalığı</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8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2609589204"/>
                  </a:ext>
                </a:extLst>
              </a:tr>
              <a:tr h="352030">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Hazırlığı</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800" b="1">
                          <a:effectLst/>
                          <a:latin typeface="Times New Roman" panose="02020603050405020304" pitchFamily="18" charset="0"/>
                          <a:ea typeface="Times New Roman" panose="02020603050405020304" pitchFamily="18" charset="0"/>
                          <a:cs typeface="Times New Roman" panose="02020603050405020304" pitchFamily="18" charset="0"/>
                        </a:rPr>
                        <a:t>8</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281313258"/>
                  </a:ext>
                </a:extLst>
              </a:tr>
              <a:tr h="352030">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Planlama</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2787973781"/>
                  </a:ext>
                </a:extLst>
              </a:tr>
              <a:tr h="352030">
                <a:tc rowSpan="3">
                  <a:txBody>
                    <a:bodyPr/>
                    <a:lstStyle/>
                    <a:p>
                      <a:pPr algn="ctr">
                        <a:lnSpc>
                          <a:spcPct val="100000"/>
                        </a:lnSpc>
                        <a:spcBef>
                          <a:spcPts val="600"/>
                        </a:spcBef>
                        <a:spcAft>
                          <a:spcPts val="0"/>
                        </a:spcAft>
                      </a:pPr>
                      <a:r>
                        <a:rPr lang="tr-TR" sz="1800" b="1" dirty="0" smtClean="0">
                          <a:effectLst/>
                          <a:latin typeface="Times New Roman" panose="02020603050405020304" pitchFamily="18" charset="0"/>
                          <a:ea typeface="Calibri" panose="020F0502020204030204" pitchFamily="34" charset="0"/>
                          <a:cs typeface="Times New Roman" panose="02020603050405020304" pitchFamily="18" charset="0"/>
                        </a:rPr>
                        <a:t>LİSE  11</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Farkındalığı</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50000"/>
                        </a:lnSpc>
                        <a:spcBef>
                          <a:spcPts val="600"/>
                        </a:spcBef>
                        <a:spcAft>
                          <a:spcPts val="0"/>
                        </a:spcAft>
                      </a:pPr>
                      <a:r>
                        <a:rPr lang="tr-TR" sz="1800" b="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50000"/>
                        </a:lnSpc>
                        <a:spcBef>
                          <a:spcPts val="600"/>
                        </a:spcBef>
                        <a:spcAft>
                          <a:spcPts val="0"/>
                        </a:spcAft>
                      </a:pPr>
                      <a:r>
                        <a:rPr lang="tr-TR" sz="18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3539540413"/>
                  </a:ext>
                </a:extLst>
              </a:tr>
              <a:tr h="352030">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Hazırlığı</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50000"/>
                        </a:lnSpc>
                        <a:spcBef>
                          <a:spcPts val="600"/>
                        </a:spcBef>
                        <a:spcAft>
                          <a:spcPts val="0"/>
                        </a:spcAft>
                      </a:pPr>
                      <a:r>
                        <a:rPr lang="tr-TR" sz="18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1617222980"/>
                  </a:ext>
                </a:extLst>
              </a:tr>
              <a:tr h="352030">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Planlama</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3486198711"/>
                  </a:ext>
                </a:extLst>
              </a:tr>
              <a:tr h="315215">
                <a:tc rowSpan="3">
                  <a:txBody>
                    <a:bodyPr/>
                    <a:lstStyle/>
                    <a:p>
                      <a:pPr algn="ctr">
                        <a:lnSpc>
                          <a:spcPct val="100000"/>
                        </a:lnSpc>
                        <a:spcBef>
                          <a:spcPts val="600"/>
                        </a:spcBef>
                        <a:spcAft>
                          <a:spcPts val="0"/>
                        </a:spcAft>
                      </a:pPr>
                      <a:r>
                        <a:rPr lang="tr-TR" sz="1800" b="1" dirty="0" smtClean="0">
                          <a:effectLst/>
                          <a:latin typeface="Times New Roman" panose="02020603050405020304" pitchFamily="18" charset="0"/>
                          <a:ea typeface="Calibri" panose="020F0502020204030204" pitchFamily="34" charset="0"/>
                          <a:cs typeface="Times New Roman" panose="02020603050405020304" pitchFamily="18" charset="0"/>
                        </a:rPr>
                        <a:t>LİSE  12</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Farkındalığı</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8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3254469435"/>
                  </a:ext>
                </a:extLst>
              </a:tr>
              <a:tr h="315215">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Hazırlığı</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8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3229596828"/>
                  </a:ext>
                </a:extLst>
              </a:tr>
              <a:tr h="315215">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Planlama</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95616480"/>
                  </a:ext>
                </a:extLst>
              </a:tr>
              <a:tr h="315215">
                <a:tc>
                  <a:txBody>
                    <a:bodyPr/>
                    <a:lstStyle/>
                    <a:p>
                      <a:pPr algn="ctr">
                        <a:lnSpc>
                          <a:spcPct val="100000"/>
                        </a:lnSpc>
                        <a:spcBef>
                          <a:spcPts val="600"/>
                        </a:spcBef>
                        <a:spcAft>
                          <a:spcPts val="0"/>
                        </a:spcAft>
                      </a:pP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a:lnSpc>
                          <a:spcPct val="100000"/>
                        </a:lnSpc>
                        <a:spcBef>
                          <a:spcPts val="300"/>
                        </a:spcBef>
                        <a:spcAft>
                          <a:spcPts val="300"/>
                        </a:spcAft>
                      </a:pPr>
                      <a:r>
                        <a:rPr lang="tr-TR" sz="1800" b="1" dirty="0" smtClean="0">
                          <a:effectLst/>
                          <a:latin typeface="Times New Roman" panose="02020603050405020304" pitchFamily="18" charset="0"/>
                          <a:ea typeface="Calibri" panose="020F0502020204030204" pitchFamily="34" charset="0"/>
                          <a:cs typeface="Times New Roman" panose="02020603050405020304" pitchFamily="18" charset="0"/>
                        </a:rPr>
                        <a:t>TOPLAM</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800" b="1" dirty="0" smtClean="0">
                          <a:effectLst/>
                          <a:latin typeface="Times New Roman" panose="02020603050405020304" pitchFamily="18" charset="0"/>
                          <a:ea typeface="Calibri" panose="020F0502020204030204" pitchFamily="34" charset="0"/>
                          <a:cs typeface="Times New Roman" panose="02020603050405020304" pitchFamily="18" charset="0"/>
                        </a:rPr>
                        <a:t>32</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800" b="1" dirty="0" smtClean="0">
                          <a:effectLst/>
                          <a:latin typeface="Times New Roman" panose="02020603050405020304" pitchFamily="18" charset="0"/>
                          <a:ea typeface="Calibri" panose="020F0502020204030204" pitchFamily="34" charset="0"/>
                          <a:cs typeface="Times New Roman" panose="02020603050405020304" pitchFamily="18" charset="0"/>
                        </a:rPr>
                        <a:t>38</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2753082828"/>
                  </a:ext>
                </a:extLst>
              </a:tr>
            </a:tbl>
          </a:graphicData>
        </a:graphic>
      </p:graphicFrame>
      <p:sp>
        <p:nvSpPr>
          <p:cNvPr id="4" name="Unvan 1"/>
          <p:cNvSpPr txBox="1">
            <a:spLocks/>
          </p:cNvSpPr>
          <p:nvPr/>
        </p:nvSpPr>
        <p:spPr>
          <a:xfrm>
            <a:off x="838200" y="204032"/>
            <a:ext cx="10515600" cy="8704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tr-TR" dirty="0" smtClean="0">
                <a:solidFill>
                  <a:schemeClr val="bg1"/>
                </a:solidFill>
              </a:rPr>
              <a:t>Kariyer Gelişim Alanı Kazanımları</a:t>
            </a:r>
            <a:endParaRPr lang="tr-TR" dirty="0"/>
          </a:p>
        </p:txBody>
      </p:sp>
    </p:spTree>
    <p:extLst>
      <p:ext uri="{BB962C8B-B14F-4D97-AF65-F5344CB8AC3E}">
        <p14:creationId xmlns:p14="http://schemas.microsoft.com/office/powerpoint/2010/main" val="10831938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1872" y="1276709"/>
            <a:ext cx="10610490" cy="517586"/>
          </a:xfrm>
        </p:spPr>
        <p:txBody>
          <a:bodyPr>
            <a:normAutofit/>
          </a:bodyPr>
          <a:lstStyle/>
          <a:p>
            <a:r>
              <a:rPr lang="tr-TR" sz="2400" b="1" dirty="0" smtClean="0"/>
              <a:t>Kariyer gelişim alanındaki kazanımların temel özellikleri</a:t>
            </a:r>
            <a:endParaRPr lang="tr-TR" sz="2400" b="1" dirty="0"/>
          </a:p>
        </p:txBody>
      </p:sp>
      <p:sp>
        <p:nvSpPr>
          <p:cNvPr id="3" name="İçerik Yer Tutucusu 2"/>
          <p:cNvSpPr>
            <a:spLocks noGrp="1"/>
          </p:cNvSpPr>
          <p:nvPr>
            <p:ph idx="1"/>
          </p:nvPr>
        </p:nvSpPr>
        <p:spPr>
          <a:xfrm>
            <a:off x="838200" y="2078965"/>
            <a:ext cx="10367513" cy="4097997"/>
          </a:xfrm>
        </p:spPr>
        <p:txBody>
          <a:bodyPr>
            <a:normAutofit lnSpcReduction="10000"/>
          </a:bodyPr>
          <a:lstStyle/>
          <a:p>
            <a:r>
              <a:rPr lang="tr-TR" sz="2000" b="1" dirty="0" smtClean="0"/>
              <a:t>A)</a:t>
            </a:r>
            <a:r>
              <a:rPr lang="tr-TR" sz="2000" dirty="0" smtClean="0"/>
              <a:t>Kariyer </a:t>
            </a:r>
            <a:r>
              <a:rPr lang="tr-TR" sz="2000" dirty="0"/>
              <a:t>gelişim alanındaki kazanımlar </a:t>
            </a:r>
            <a:r>
              <a:rPr lang="tr-TR" sz="2000" dirty="0" smtClean="0"/>
              <a:t>belirlenirken öğrencilerin;</a:t>
            </a:r>
          </a:p>
          <a:p>
            <a:r>
              <a:rPr lang="tr-TR" sz="2000" dirty="0" smtClean="0"/>
              <a:t>Öncelikle </a:t>
            </a:r>
            <a:r>
              <a:rPr lang="tr-TR" sz="2000" dirty="0"/>
              <a:t>içinde bulundukları genel ve kariyer gelişim dönemlerinin özellikleri dikkate alınmıştır. </a:t>
            </a:r>
            <a:endParaRPr lang="tr-TR" sz="2000" dirty="0" smtClean="0"/>
          </a:p>
          <a:p>
            <a:r>
              <a:rPr lang="tr-TR" sz="2000" dirty="0" smtClean="0"/>
              <a:t>Bunlara </a:t>
            </a:r>
            <a:r>
              <a:rPr lang="tr-TR" sz="2000" dirty="0"/>
              <a:t>ilaveten kariyer gelişim dönemlerine ilişkin  kariyer gelişim görevleri de dikkate alınmıştır. </a:t>
            </a:r>
          </a:p>
          <a:p>
            <a:r>
              <a:rPr lang="tr-TR" sz="2000" dirty="0"/>
              <a:t>Örneğin; </a:t>
            </a:r>
            <a:r>
              <a:rPr lang="tr-TR" sz="2000" b="1" dirty="0"/>
              <a:t>Kariyer Farkındalığı Yeterlik Alanındaki </a:t>
            </a:r>
            <a:r>
              <a:rPr lang="tr-TR" sz="2000" dirty="0"/>
              <a:t>kazanımlardan bazıları incelendiğinde;</a:t>
            </a:r>
          </a:p>
          <a:p>
            <a:r>
              <a:rPr lang="tr-TR" sz="2000" i="1" dirty="0"/>
              <a:t>Yakın çevresindeki kişilerin mesleklerini tanır </a:t>
            </a:r>
            <a:r>
              <a:rPr lang="tr-TR" sz="2000" dirty="0"/>
              <a:t>(Okul öncesi eğitim dönemi).</a:t>
            </a:r>
          </a:p>
          <a:p>
            <a:r>
              <a:rPr lang="tr-TR" sz="2000" i="1" dirty="0"/>
              <a:t>Tanıdığı mesleklerin özelliklerini açıklar </a:t>
            </a:r>
            <a:r>
              <a:rPr lang="tr-TR" sz="2000" dirty="0"/>
              <a:t>(ilkokul 2. Sınıf).</a:t>
            </a:r>
          </a:p>
          <a:p>
            <a:pPr marL="0" indent="0">
              <a:buNone/>
            </a:pPr>
            <a:r>
              <a:rPr lang="tr-TR" sz="2000" dirty="0"/>
              <a:t>Bu iki kazanımda  da çocuğun meslekleri tanıma davranışını kazanması amaçlanıyor. </a:t>
            </a:r>
          </a:p>
          <a:p>
            <a:pPr marL="0" indent="0">
              <a:buNone/>
            </a:pPr>
            <a:r>
              <a:rPr lang="tr-TR" sz="2000" dirty="0"/>
              <a:t>Ancak görüldüğü üzere sınıf düzeyi yükseldikçe kazanımın içerdiği davranış örüntüsü artıyor ve derinleşiyor. </a:t>
            </a:r>
          </a:p>
        </p:txBody>
      </p:sp>
      <p:sp>
        <p:nvSpPr>
          <p:cNvPr id="4" name="Dikdörtgen 3"/>
          <p:cNvSpPr/>
          <p:nvPr/>
        </p:nvSpPr>
        <p:spPr>
          <a:xfrm>
            <a:off x="4472767" y="3244334"/>
            <a:ext cx="3246466" cy="369332"/>
          </a:xfrm>
          <a:prstGeom prst="rect">
            <a:avLst/>
          </a:prstGeom>
        </p:spPr>
        <p:txBody>
          <a:bodyPr wrap="none">
            <a:spAutoFit/>
          </a:bodyPr>
          <a:lstStyle/>
          <a:p>
            <a:r>
              <a:rPr lang="tr-TR" dirty="0">
                <a:solidFill>
                  <a:schemeClr val="bg1"/>
                </a:solidFill>
              </a:rPr>
              <a:t>Kariyer Gelişim Alanı Kazanımları</a:t>
            </a:r>
            <a:endParaRPr lang="tr-TR" dirty="0"/>
          </a:p>
        </p:txBody>
      </p:sp>
      <p:sp>
        <p:nvSpPr>
          <p:cNvPr id="5" name="Dikdörtgen 4"/>
          <p:cNvSpPr/>
          <p:nvPr/>
        </p:nvSpPr>
        <p:spPr>
          <a:xfrm>
            <a:off x="4472767" y="3244334"/>
            <a:ext cx="3246466" cy="369332"/>
          </a:xfrm>
          <a:prstGeom prst="rect">
            <a:avLst/>
          </a:prstGeom>
        </p:spPr>
        <p:txBody>
          <a:bodyPr wrap="none">
            <a:spAutoFit/>
          </a:bodyPr>
          <a:lstStyle/>
          <a:p>
            <a:r>
              <a:rPr lang="tr-TR" dirty="0">
                <a:solidFill>
                  <a:schemeClr val="bg1"/>
                </a:solidFill>
              </a:rPr>
              <a:t>Kariyer Gelişim Alanı Kazanımları</a:t>
            </a:r>
            <a:endParaRPr lang="tr-TR" dirty="0"/>
          </a:p>
        </p:txBody>
      </p:sp>
      <p:sp>
        <p:nvSpPr>
          <p:cNvPr id="6" name="Dikdörtgen 5"/>
          <p:cNvSpPr/>
          <p:nvPr/>
        </p:nvSpPr>
        <p:spPr>
          <a:xfrm>
            <a:off x="4472767" y="3244334"/>
            <a:ext cx="3246466" cy="369332"/>
          </a:xfrm>
          <a:prstGeom prst="rect">
            <a:avLst/>
          </a:prstGeom>
        </p:spPr>
        <p:txBody>
          <a:bodyPr wrap="none">
            <a:spAutoFit/>
          </a:bodyPr>
          <a:lstStyle/>
          <a:p>
            <a:r>
              <a:rPr lang="tr-TR" dirty="0">
                <a:solidFill>
                  <a:schemeClr val="bg1"/>
                </a:solidFill>
              </a:rPr>
              <a:t>Kariyer Gelişim Alanı Kazanımları</a:t>
            </a:r>
            <a:endParaRPr lang="tr-TR" dirty="0"/>
          </a:p>
        </p:txBody>
      </p:sp>
      <p:sp>
        <p:nvSpPr>
          <p:cNvPr id="7" name="Dikdörtgen 6"/>
          <p:cNvSpPr/>
          <p:nvPr/>
        </p:nvSpPr>
        <p:spPr>
          <a:xfrm>
            <a:off x="4472767" y="3244334"/>
            <a:ext cx="3246466" cy="369332"/>
          </a:xfrm>
          <a:prstGeom prst="rect">
            <a:avLst/>
          </a:prstGeom>
        </p:spPr>
        <p:txBody>
          <a:bodyPr wrap="none">
            <a:spAutoFit/>
          </a:bodyPr>
          <a:lstStyle/>
          <a:p>
            <a:r>
              <a:rPr lang="tr-TR" dirty="0">
                <a:solidFill>
                  <a:schemeClr val="bg1"/>
                </a:solidFill>
              </a:rPr>
              <a:t>Kariyer Gelişim Alanı Kazanımları</a:t>
            </a:r>
            <a:endParaRPr lang="tr-TR" dirty="0"/>
          </a:p>
        </p:txBody>
      </p:sp>
    </p:spTree>
    <p:extLst>
      <p:ext uri="{BB962C8B-B14F-4D97-AF65-F5344CB8AC3E}">
        <p14:creationId xmlns:p14="http://schemas.microsoft.com/office/powerpoint/2010/main" val="1901874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b="1" dirty="0"/>
              <a:t>Kariyer gelişim alanındaki </a:t>
            </a:r>
            <a:r>
              <a:rPr lang="tr-TR" sz="2400" b="1" dirty="0" smtClean="0"/>
              <a:t>kazanımların temel özellikleri</a:t>
            </a:r>
            <a:endParaRPr lang="tr-TR" sz="2400" dirty="0"/>
          </a:p>
        </p:txBody>
      </p:sp>
      <p:sp>
        <p:nvSpPr>
          <p:cNvPr id="3" name="İçerik Yer Tutucusu 2"/>
          <p:cNvSpPr>
            <a:spLocks noGrp="1"/>
          </p:cNvSpPr>
          <p:nvPr>
            <p:ph idx="1"/>
          </p:nvPr>
        </p:nvSpPr>
        <p:spPr/>
        <p:txBody>
          <a:bodyPr/>
          <a:lstStyle/>
          <a:p>
            <a:r>
              <a:rPr lang="tr-TR" sz="2000" b="1" dirty="0"/>
              <a:t>Kariyer Farkındalığı Yeterlik </a:t>
            </a:r>
            <a:r>
              <a:rPr lang="tr-TR" sz="2000" b="1" dirty="0" smtClean="0"/>
              <a:t>Alanındaki </a:t>
            </a:r>
            <a:r>
              <a:rPr lang="tr-TR" sz="2000" i="1" dirty="0"/>
              <a:t>Kendini Tanıma için örnek kazanımlar:</a:t>
            </a:r>
          </a:p>
          <a:p>
            <a:r>
              <a:rPr lang="tr-TR" sz="2000" dirty="0"/>
              <a:t>Kazanım: Okul içinde ve dışında yapmaktan hoşlandığı etkinlikleri fark eder (Okul Öncesi ve İlkokul Birinci Sınıf için)</a:t>
            </a:r>
          </a:p>
          <a:p>
            <a:r>
              <a:rPr lang="tr-TR" sz="2000" dirty="0"/>
              <a:t>Kazanım: Hoşlandığı etkinliklerle mesleklerin özelliklerini ilişkilendirir(İlkokul 4. sınıf)</a:t>
            </a:r>
          </a:p>
          <a:p>
            <a:pPr marL="0" indent="0">
              <a:buNone/>
            </a:pPr>
            <a:r>
              <a:rPr lang="tr-TR" sz="2000" dirty="0"/>
              <a:t>Görüleceği üzere sınıf düzeyi (yaş) yükseldikçe kazanımın içerdiği davranış örüntüsü genişliyor ve derinleşiyor.</a:t>
            </a:r>
          </a:p>
          <a:p>
            <a:endParaRPr lang="tr-TR" dirty="0"/>
          </a:p>
        </p:txBody>
      </p:sp>
    </p:spTree>
    <p:extLst>
      <p:ext uri="{BB962C8B-B14F-4D97-AF65-F5344CB8AC3E}">
        <p14:creationId xmlns:p14="http://schemas.microsoft.com/office/powerpoint/2010/main" val="2382270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b="1" dirty="0"/>
              <a:t>Kariyer gelişim alanındaki kazanımların </a:t>
            </a:r>
            <a:r>
              <a:rPr lang="tr-TR" sz="2400" b="1" dirty="0" smtClean="0"/>
              <a:t>temel </a:t>
            </a:r>
            <a:r>
              <a:rPr lang="tr-TR" sz="2400" b="1" dirty="0"/>
              <a:t>özellikleri</a:t>
            </a:r>
            <a:endParaRPr lang="tr-TR" sz="2400" dirty="0"/>
          </a:p>
        </p:txBody>
      </p:sp>
      <p:sp>
        <p:nvSpPr>
          <p:cNvPr id="3" name="İçerik Yer Tutucusu 2"/>
          <p:cNvSpPr>
            <a:spLocks noGrp="1"/>
          </p:cNvSpPr>
          <p:nvPr>
            <p:ph idx="1"/>
          </p:nvPr>
        </p:nvSpPr>
        <p:spPr/>
        <p:txBody>
          <a:bodyPr>
            <a:normAutofit/>
          </a:bodyPr>
          <a:lstStyle/>
          <a:p>
            <a:r>
              <a:rPr lang="tr-TR" sz="2000" b="1" dirty="0"/>
              <a:t>B)</a:t>
            </a:r>
            <a:r>
              <a:rPr lang="tr-TR" sz="2000" dirty="0"/>
              <a:t>Kariyer gelişim alanında, içinde bulunduğumuz dijital çağda mesleklerin hızlı ve sürekli olarak değiştiği fikrinden hareketle öğrencilerin mesleklerin değişebileceği ve gelişebileceği anlayışını kazanmaları ve kendi kariyer planlarını bu anlayışa dayanarak geliştirmeleri benimsenmiştir.</a:t>
            </a:r>
          </a:p>
          <a:p>
            <a:r>
              <a:rPr lang="tr-TR" sz="2000" dirty="0" err="1"/>
              <a:t>Örneğin;</a:t>
            </a:r>
            <a:r>
              <a:rPr lang="tr-TR" sz="2000" b="1" dirty="0" err="1"/>
              <a:t>Kariyer</a:t>
            </a:r>
            <a:r>
              <a:rPr lang="tr-TR" sz="2000" b="1" dirty="0"/>
              <a:t> Hazırlığı</a:t>
            </a:r>
          </a:p>
          <a:p>
            <a:r>
              <a:rPr lang="tr-TR" sz="2000" dirty="0"/>
              <a:t>Kazanım: Mesleklerin zaman içinde değişimi ve gelişimini takip eder (Lise 9. Sınıf).</a:t>
            </a:r>
          </a:p>
          <a:p>
            <a:r>
              <a:rPr lang="tr-TR" sz="2000" dirty="0"/>
              <a:t>Kariyer Planlama</a:t>
            </a:r>
          </a:p>
          <a:p>
            <a:r>
              <a:rPr lang="tr-TR" sz="2000" dirty="0"/>
              <a:t>Kazanım: Meslek seçiminde karar verme becerisini kullanır (Lise 12. Sınıf).</a:t>
            </a:r>
          </a:p>
          <a:p>
            <a:pPr lvl="1">
              <a:lnSpc>
                <a:spcPct val="114000"/>
              </a:lnSpc>
              <a:spcBef>
                <a:spcPts val="0"/>
              </a:spcBef>
              <a:buFont typeface="Wingdings" panose="05000000000000000000" pitchFamily="2" charset="2"/>
              <a:buChar char="§"/>
            </a:pPr>
            <a:r>
              <a:rPr lang="tr-TR" sz="2000" dirty="0"/>
              <a:t>mesleklerin değişebileceği ve gelişebileceği anlayışını kazanmaları ve </a:t>
            </a:r>
          </a:p>
          <a:p>
            <a:pPr lvl="1">
              <a:lnSpc>
                <a:spcPct val="114000"/>
              </a:lnSpc>
              <a:spcBef>
                <a:spcPts val="0"/>
              </a:spcBef>
              <a:buFont typeface="Wingdings" panose="05000000000000000000" pitchFamily="2" charset="2"/>
              <a:buChar char="§"/>
            </a:pPr>
            <a:r>
              <a:rPr lang="tr-TR" sz="2000" dirty="0"/>
              <a:t>kendi kariyer planlarını bu anlayışa dayanarak geliştirmeleri benimsenmiştir</a:t>
            </a:r>
          </a:p>
        </p:txBody>
      </p:sp>
    </p:spTree>
    <p:extLst>
      <p:ext uri="{BB962C8B-B14F-4D97-AF65-F5344CB8AC3E}">
        <p14:creationId xmlns:p14="http://schemas.microsoft.com/office/powerpoint/2010/main" val="3968188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b="1" dirty="0"/>
              <a:t>Kariyer gelişim alanındaki kazanımların </a:t>
            </a:r>
            <a:r>
              <a:rPr lang="tr-TR" sz="2400" b="1" dirty="0" smtClean="0"/>
              <a:t>temel özellikleri</a:t>
            </a:r>
            <a:endParaRPr lang="tr-TR" sz="2400" dirty="0"/>
          </a:p>
        </p:txBody>
      </p:sp>
      <p:sp>
        <p:nvSpPr>
          <p:cNvPr id="3" name="İçerik Yer Tutucusu 2"/>
          <p:cNvSpPr>
            <a:spLocks noGrp="1"/>
          </p:cNvSpPr>
          <p:nvPr>
            <p:ph idx="1"/>
          </p:nvPr>
        </p:nvSpPr>
        <p:spPr/>
        <p:txBody>
          <a:bodyPr/>
          <a:lstStyle/>
          <a:p>
            <a:r>
              <a:rPr lang="tr-TR" sz="2000" b="1" dirty="0"/>
              <a:t>C)Kariyer </a:t>
            </a:r>
            <a:r>
              <a:rPr lang="tr-TR" sz="2000" b="1" dirty="0" smtClean="0"/>
              <a:t>Gelişim  </a:t>
            </a:r>
            <a:r>
              <a:rPr lang="tr-TR" sz="2000" b="1" dirty="0"/>
              <a:t>Alanında</a:t>
            </a:r>
            <a:r>
              <a:rPr lang="tr-TR" sz="2000" b="1" dirty="0" smtClean="0"/>
              <a:t>, </a:t>
            </a:r>
            <a:r>
              <a:rPr lang="tr-TR" sz="2000" dirty="0" smtClean="0"/>
              <a:t>ayrıca</a:t>
            </a:r>
            <a:r>
              <a:rPr lang="tr-TR" sz="2000" b="1" dirty="0" smtClean="0"/>
              <a:t> </a:t>
            </a:r>
            <a:r>
              <a:rPr lang="tr-TR" sz="2000" dirty="0"/>
              <a:t>öğrencilerin kariyer seçimi açısından kendini tanıması, mesleki bilgi kaynaklarından güvenilir olan ve olmayanları ayırt etmesi, çalışma ve üretmenin bireyin gelişimine katkısına inanması ve kendine uygun kariyer kararını vermesi önemli görülmüştür. </a:t>
            </a:r>
          </a:p>
          <a:p>
            <a:r>
              <a:rPr lang="tr-TR" sz="2000" dirty="0"/>
              <a:t>Kariyer Hazırlığı:</a:t>
            </a:r>
          </a:p>
          <a:p>
            <a:r>
              <a:rPr lang="tr-TR" sz="2000" dirty="0"/>
              <a:t>Kazanım: Kısa ve uzun vadeli kariyer amaçlarını gözden geçirir ( Lise 9. sınıf) </a:t>
            </a:r>
            <a:endParaRPr lang="tr-TR" sz="2000" dirty="0" smtClean="0"/>
          </a:p>
          <a:p>
            <a:r>
              <a:rPr lang="tr-TR" sz="2000" dirty="0" smtClean="0"/>
              <a:t>Kariyer </a:t>
            </a:r>
            <a:r>
              <a:rPr lang="tr-TR" sz="2000" dirty="0"/>
              <a:t>Hazırlığı:</a:t>
            </a:r>
          </a:p>
          <a:p>
            <a:pPr lvl="1"/>
            <a:r>
              <a:rPr lang="tr-TR" sz="2000" dirty="0"/>
              <a:t>Mesleklerin zaman içinde değişimi ve gelişimini takip eder (Lise 9. Sınıf).</a:t>
            </a:r>
          </a:p>
          <a:p>
            <a:r>
              <a:rPr lang="tr-TR" sz="2000" dirty="0"/>
              <a:t>Kariyer Planlama:</a:t>
            </a:r>
          </a:p>
          <a:p>
            <a:pPr lvl="1"/>
            <a:r>
              <a:rPr lang="tr-TR" sz="2000" dirty="0"/>
              <a:t>Meslek Seçiminde Karar verme becerisini kullanır (Lise 12. Sınıf).</a:t>
            </a:r>
          </a:p>
          <a:p>
            <a:endParaRPr lang="tr-TR" sz="2000" dirty="0" smtClean="0"/>
          </a:p>
          <a:p>
            <a:endParaRPr lang="tr-TR" sz="2000" dirty="0"/>
          </a:p>
          <a:p>
            <a:endParaRPr lang="tr-TR" dirty="0"/>
          </a:p>
          <a:p>
            <a:endParaRPr lang="tr-TR" dirty="0"/>
          </a:p>
        </p:txBody>
      </p:sp>
    </p:spTree>
    <p:extLst>
      <p:ext uri="{BB962C8B-B14F-4D97-AF65-F5344CB8AC3E}">
        <p14:creationId xmlns:p14="http://schemas.microsoft.com/office/powerpoint/2010/main" val="20315307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955126"/>
            <a:ext cx="10515600" cy="870499"/>
          </a:xfrm>
        </p:spPr>
        <p:txBody>
          <a:bodyPr>
            <a:normAutofit/>
          </a:bodyPr>
          <a:lstStyle/>
          <a:p>
            <a:r>
              <a:rPr lang="tr-TR" sz="2400" b="1" dirty="0"/>
              <a:t>Kariyer gelişim alanındaki kazanımların temel özellikleri</a:t>
            </a:r>
            <a:endParaRPr lang="tr-TR" sz="2400" dirty="0"/>
          </a:p>
        </p:txBody>
      </p:sp>
      <p:sp>
        <p:nvSpPr>
          <p:cNvPr id="3" name="İçerik Yer Tutucusu 2"/>
          <p:cNvSpPr>
            <a:spLocks noGrp="1"/>
          </p:cNvSpPr>
          <p:nvPr>
            <p:ph idx="1"/>
          </p:nvPr>
        </p:nvSpPr>
        <p:spPr/>
        <p:txBody>
          <a:bodyPr>
            <a:normAutofit/>
          </a:bodyPr>
          <a:lstStyle/>
          <a:p>
            <a:r>
              <a:rPr lang="tr-TR" sz="2000" dirty="0"/>
              <a:t>Kariyer Hazırlığı:</a:t>
            </a:r>
          </a:p>
          <a:p>
            <a:pPr lvl="1"/>
            <a:r>
              <a:rPr lang="tr-TR" sz="2000" dirty="0"/>
              <a:t>Mesleklerin zaman içinde değişimi ve gelişimini takip eder (Lise 9. Sınıf).</a:t>
            </a:r>
          </a:p>
          <a:p>
            <a:r>
              <a:rPr lang="tr-TR" sz="2000" dirty="0"/>
              <a:t>Kariyer Planlama:</a:t>
            </a:r>
          </a:p>
          <a:p>
            <a:pPr lvl="1"/>
            <a:r>
              <a:rPr lang="tr-TR" sz="2000" dirty="0"/>
              <a:t>Meslek Seçiminde Karar verme becerisini kullanır (Lise 12. Sınıf).</a:t>
            </a:r>
          </a:p>
        </p:txBody>
      </p:sp>
    </p:spTree>
    <p:extLst>
      <p:ext uri="{BB962C8B-B14F-4D97-AF65-F5344CB8AC3E}">
        <p14:creationId xmlns:p14="http://schemas.microsoft.com/office/powerpoint/2010/main" val="39139012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Kariyer </a:t>
            </a:r>
            <a:r>
              <a:rPr lang="tr-TR" smtClean="0"/>
              <a:t>Gelişim </a:t>
            </a:r>
            <a:r>
              <a:rPr lang="tr-TR" dirty="0"/>
              <a:t>Alanı</a:t>
            </a:r>
          </a:p>
        </p:txBody>
      </p:sp>
      <p:sp>
        <p:nvSpPr>
          <p:cNvPr id="3" name="İçerik Yer Tutucusu 2"/>
          <p:cNvSpPr>
            <a:spLocks noGrp="1"/>
          </p:cNvSpPr>
          <p:nvPr>
            <p:ph idx="1"/>
          </p:nvPr>
        </p:nvSpPr>
        <p:spPr/>
        <p:txBody>
          <a:bodyPr>
            <a:normAutofit/>
          </a:bodyPr>
          <a:lstStyle/>
          <a:p>
            <a:pPr algn="ctr"/>
            <a:endParaRPr lang="tr-TR" sz="66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a:p>
            <a:pPr marL="0" indent="0" algn="ctr">
              <a:buNone/>
            </a:pPr>
            <a:r>
              <a:rPr lang="tr-TR" sz="40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DİNLEDİĞİNİZ </a:t>
            </a:r>
            <a:r>
              <a:rPr lang="tr-TR" sz="4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İÇİN TEŞEKKÜRLER</a:t>
            </a:r>
          </a:p>
        </p:txBody>
      </p:sp>
    </p:spTree>
    <p:extLst>
      <p:ext uri="{BB962C8B-B14F-4D97-AF65-F5344CB8AC3E}">
        <p14:creationId xmlns:p14="http://schemas.microsoft.com/office/powerpoint/2010/main" val="3610533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xmlns="" id="{EB790E39-0A9E-43B2-A53B-F50A017C9814}"/>
              </a:ext>
            </a:extLst>
          </p:cNvPr>
          <p:cNvSpPr txBox="1"/>
          <p:nvPr/>
        </p:nvSpPr>
        <p:spPr>
          <a:xfrm>
            <a:off x="6163174" y="2192566"/>
            <a:ext cx="321341" cy="523220"/>
          </a:xfrm>
          <a:prstGeom prst="rect">
            <a:avLst/>
          </a:prstGeom>
          <a:noFill/>
        </p:spPr>
        <p:txBody>
          <a:bodyPr wrap="square" rtlCol="0">
            <a:spAutoFit/>
          </a:bodyPr>
          <a:lstStyle/>
          <a:p>
            <a:pPr algn="ctr"/>
            <a:r>
              <a:rPr lang="en-US" altLang="ko-KR" sz="2800" b="1" dirty="0" smtClean="0">
                <a:solidFill>
                  <a:schemeClr val="accent5"/>
                </a:solidFill>
                <a:cs typeface="Arial" pitchFamily="34" charset="0"/>
              </a:rPr>
              <a:t>A</a:t>
            </a:r>
            <a:endParaRPr lang="ko-KR" altLang="en-US" sz="2800" b="1" dirty="0">
              <a:solidFill>
                <a:schemeClr val="accent5"/>
              </a:solidFill>
              <a:cs typeface="Arial" pitchFamily="34" charset="0"/>
            </a:endParaRPr>
          </a:p>
        </p:txBody>
      </p:sp>
      <p:sp>
        <p:nvSpPr>
          <p:cNvPr id="9" name="TextBox 8">
            <a:extLst>
              <a:ext uri="{FF2B5EF4-FFF2-40B4-BE49-F238E27FC236}">
                <a16:creationId xmlns:a16="http://schemas.microsoft.com/office/drawing/2014/main" xmlns="" id="{1FA3BD48-89FD-468C-AD39-5F4FCCBCA7AC}"/>
              </a:ext>
            </a:extLst>
          </p:cNvPr>
          <p:cNvSpPr txBox="1"/>
          <p:nvPr/>
        </p:nvSpPr>
        <p:spPr>
          <a:xfrm>
            <a:off x="6519926" y="3004940"/>
            <a:ext cx="370614" cy="523220"/>
          </a:xfrm>
          <a:prstGeom prst="rect">
            <a:avLst/>
          </a:prstGeom>
          <a:noFill/>
        </p:spPr>
        <p:txBody>
          <a:bodyPr wrap="square" rtlCol="0">
            <a:spAutoFit/>
          </a:bodyPr>
          <a:lstStyle/>
          <a:p>
            <a:pPr algn="ctr"/>
            <a:r>
              <a:rPr lang="en-US" altLang="ko-KR" sz="2800" b="1" dirty="0">
                <a:solidFill>
                  <a:srgbClr val="FFFF00"/>
                </a:solidFill>
                <a:cs typeface="Arial" pitchFamily="34" charset="0"/>
              </a:rPr>
              <a:t>B</a:t>
            </a:r>
            <a:endParaRPr lang="ko-KR" altLang="en-US" sz="2800" b="1" dirty="0">
              <a:solidFill>
                <a:srgbClr val="FFFF00"/>
              </a:solidFill>
              <a:cs typeface="Arial" pitchFamily="34" charset="0"/>
            </a:endParaRPr>
          </a:p>
        </p:txBody>
      </p:sp>
      <p:sp>
        <p:nvSpPr>
          <p:cNvPr id="10" name="TextBox 9">
            <a:extLst>
              <a:ext uri="{FF2B5EF4-FFF2-40B4-BE49-F238E27FC236}">
                <a16:creationId xmlns:a16="http://schemas.microsoft.com/office/drawing/2014/main" xmlns="" id="{44746392-0CCB-49BF-A202-891A645A3DD5}"/>
              </a:ext>
            </a:extLst>
          </p:cNvPr>
          <p:cNvSpPr txBox="1"/>
          <p:nvPr/>
        </p:nvSpPr>
        <p:spPr>
          <a:xfrm>
            <a:off x="6144455" y="3817314"/>
            <a:ext cx="370614" cy="523220"/>
          </a:xfrm>
          <a:prstGeom prst="rect">
            <a:avLst/>
          </a:prstGeom>
          <a:noFill/>
        </p:spPr>
        <p:txBody>
          <a:bodyPr wrap="square" rtlCol="0">
            <a:spAutoFit/>
          </a:bodyPr>
          <a:lstStyle/>
          <a:p>
            <a:pPr algn="ctr"/>
            <a:r>
              <a:rPr lang="en-US" altLang="ko-KR" sz="2800" b="1" dirty="0">
                <a:solidFill>
                  <a:srgbClr val="777777"/>
                </a:solidFill>
                <a:cs typeface="Arial" pitchFamily="34" charset="0"/>
              </a:rPr>
              <a:t>C</a:t>
            </a:r>
            <a:endParaRPr lang="ko-KR" altLang="en-US" sz="2800" b="1" dirty="0">
              <a:solidFill>
                <a:srgbClr val="777777"/>
              </a:solidFill>
              <a:cs typeface="Arial" pitchFamily="34" charset="0"/>
            </a:endParaRPr>
          </a:p>
        </p:txBody>
      </p:sp>
      <p:sp>
        <p:nvSpPr>
          <p:cNvPr id="11" name="TextBox 10">
            <a:extLst>
              <a:ext uri="{FF2B5EF4-FFF2-40B4-BE49-F238E27FC236}">
                <a16:creationId xmlns:a16="http://schemas.microsoft.com/office/drawing/2014/main" xmlns="" id="{872415CF-89E2-42E8-8450-69C53B944D56}"/>
              </a:ext>
            </a:extLst>
          </p:cNvPr>
          <p:cNvSpPr txBox="1"/>
          <p:nvPr/>
        </p:nvSpPr>
        <p:spPr>
          <a:xfrm>
            <a:off x="5407936" y="5442061"/>
            <a:ext cx="356189" cy="523220"/>
          </a:xfrm>
          <a:prstGeom prst="rect">
            <a:avLst/>
          </a:prstGeom>
          <a:noFill/>
        </p:spPr>
        <p:txBody>
          <a:bodyPr wrap="square" rtlCol="0">
            <a:spAutoFit/>
          </a:bodyPr>
          <a:lstStyle/>
          <a:p>
            <a:pPr algn="ctr"/>
            <a:r>
              <a:rPr lang="en-US" altLang="ko-KR" sz="2800" b="1" dirty="0">
                <a:solidFill>
                  <a:srgbClr val="990000"/>
                </a:solidFill>
                <a:cs typeface="Arial" pitchFamily="34" charset="0"/>
              </a:rPr>
              <a:t>E</a:t>
            </a:r>
            <a:endParaRPr lang="ko-KR" altLang="en-US" sz="2800" b="1" dirty="0">
              <a:solidFill>
                <a:srgbClr val="990000"/>
              </a:solidFill>
              <a:cs typeface="Arial" pitchFamily="34" charset="0"/>
            </a:endParaRPr>
          </a:p>
        </p:txBody>
      </p:sp>
      <p:sp>
        <p:nvSpPr>
          <p:cNvPr id="12" name="TextBox 11">
            <a:extLst>
              <a:ext uri="{FF2B5EF4-FFF2-40B4-BE49-F238E27FC236}">
                <a16:creationId xmlns:a16="http://schemas.microsoft.com/office/drawing/2014/main" xmlns="" id="{963D26C5-5DBB-42E6-B2C1-C24C3678DA73}"/>
              </a:ext>
            </a:extLst>
          </p:cNvPr>
          <p:cNvSpPr txBox="1"/>
          <p:nvPr/>
        </p:nvSpPr>
        <p:spPr>
          <a:xfrm>
            <a:off x="5768984" y="4629688"/>
            <a:ext cx="370614" cy="523220"/>
          </a:xfrm>
          <a:prstGeom prst="rect">
            <a:avLst/>
          </a:prstGeom>
          <a:noFill/>
        </p:spPr>
        <p:txBody>
          <a:bodyPr wrap="square" rtlCol="0">
            <a:spAutoFit/>
          </a:bodyPr>
          <a:lstStyle/>
          <a:p>
            <a:pPr algn="ctr"/>
            <a:r>
              <a:rPr lang="en-US" altLang="ko-KR" sz="2800" b="1" dirty="0">
                <a:solidFill>
                  <a:schemeClr val="accent1"/>
                </a:solidFill>
                <a:cs typeface="Arial" pitchFamily="34" charset="0"/>
              </a:rPr>
              <a:t>D</a:t>
            </a:r>
            <a:endParaRPr lang="ko-KR" altLang="en-US" sz="2800" b="1" dirty="0">
              <a:solidFill>
                <a:schemeClr val="accent1"/>
              </a:solidFill>
              <a:cs typeface="Arial" pitchFamily="34" charset="0"/>
            </a:endParaRPr>
          </a:p>
        </p:txBody>
      </p:sp>
      <p:grpSp>
        <p:nvGrpSpPr>
          <p:cNvPr id="13" name="Group 12">
            <a:extLst>
              <a:ext uri="{FF2B5EF4-FFF2-40B4-BE49-F238E27FC236}">
                <a16:creationId xmlns:a16="http://schemas.microsoft.com/office/drawing/2014/main" xmlns="" id="{50CA1238-EE64-49D0-8D49-B945A7DC9053}"/>
              </a:ext>
            </a:extLst>
          </p:cNvPr>
          <p:cNvGrpSpPr/>
          <p:nvPr/>
        </p:nvGrpSpPr>
        <p:grpSpPr>
          <a:xfrm>
            <a:off x="1955871" y="2134708"/>
            <a:ext cx="4082117" cy="707886"/>
            <a:chOff x="803640" y="3362835"/>
            <a:chExt cx="2111463" cy="616777"/>
          </a:xfrm>
        </p:grpSpPr>
        <p:sp>
          <p:nvSpPr>
            <p:cNvPr id="14" name="TextBox 13">
              <a:extLst>
                <a:ext uri="{FF2B5EF4-FFF2-40B4-BE49-F238E27FC236}">
                  <a16:creationId xmlns:a16="http://schemas.microsoft.com/office/drawing/2014/main" xmlns="" id="{03D50BB4-2AFF-4EFF-9757-C792E311594C}"/>
                </a:ext>
              </a:extLst>
            </p:cNvPr>
            <p:cNvSpPr txBox="1"/>
            <p:nvPr/>
          </p:nvSpPr>
          <p:spPr>
            <a:xfrm>
              <a:off x="803640" y="3540107"/>
              <a:ext cx="2059657" cy="276999"/>
            </a:xfrm>
            <a:prstGeom prst="rect">
              <a:avLst/>
            </a:prstGeom>
            <a:noFill/>
          </p:spPr>
          <p:txBody>
            <a:bodyPr wrap="square" rtlCol="0">
              <a:spAutoFit/>
            </a:bodyPr>
            <a:lstStyle/>
            <a:p>
              <a:pPr algn="r"/>
              <a:endParaRPr lang="en-US" altLang="ko-KR" sz="1200" dirty="0">
                <a:solidFill>
                  <a:schemeClr val="tx1">
                    <a:lumMod val="75000"/>
                    <a:lumOff val="25000"/>
                  </a:schemeClr>
                </a:solidFill>
                <a:cs typeface="Arial" pitchFamily="34" charset="0"/>
              </a:endParaRPr>
            </a:p>
          </p:txBody>
        </p:sp>
        <p:sp>
          <p:nvSpPr>
            <p:cNvPr id="15" name="TextBox 14">
              <a:extLst>
                <a:ext uri="{FF2B5EF4-FFF2-40B4-BE49-F238E27FC236}">
                  <a16:creationId xmlns:a16="http://schemas.microsoft.com/office/drawing/2014/main" xmlns="" id="{EEB21451-3D32-45CC-BD8A-EB946C4CBC92}"/>
                </a:ext>
              </a:extLst>
            </p:cNvPr>
            <p:cNvSpPr txBox="1"/>
            <p:nvPr/>
          </p:nvSpPr>
          <p:spPr>
            <a:xfrm>
              <a:off x="855446" y="3362835"/>
              <a:ext cx="2059657" cy="616777"/>
            </a:xfrm>
            <a:prstGeom prst="rect">
              <a:avLst/>
            </a:prstGeom>
            <a:noFill/>
            <a:ln>
              <a:solidFill>
                <a:srgbClr val="4472C4"/>
              </a:solidFill>
            </a:ln>
          </p:spPr>
          <p:txBody>
            <a:bodyPr wrap="square" rtlCol="0">
              <a:spAutoFit/>
            </a:bodyPr>
            <a:lstStyle/>
            <a:p>
              <a:pPr algn="r"/>
              <a:r>
                <a:rPr lang="en-US" altLang="ko-KR" sz="2000" b="1" dirty="0" err="1">
                  <a:solidFill>
                    <a:schemeClr val="tx1">
                      <a:lumMod val="75000"/>
                      <a:lumOff val="25000"/>
                    </a:schemeClr>
                  </a:solidFill>
                  <a:cs typeface="Arial" pitchFamily="34" charset="0"/>
                </a:rPr>
                <a:t>öğrenme</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yaşantıları</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yoluyla</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kendini</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tanıyabilen</a:t>
              </a:r>
              <a:r>
                <a:rPr lang="en-US" altLang="ko-KR" sz="2000" b="1" dirty="0">
                  <a:solidFill>
                    <a:schemeClr val="tx1">
                      <a:lumMod val="75000"/>
                      <a:lumOff val="25000"/>
                    </a:schemeClr>
                  </a:solidFill>
                  <a:cs typeface="Arial" pitchFamily="34" charset="0"/>
                </a:rPr>
                <a:t>, </a:t>
              </a:r>
            </a:p>
          </p:txBody>
        </p:sp>
      </p:grpSp>
      <p:grpSp>
        <p:nvGrpSpPr>
          <p:cNvPr id="16" name="Group 15">
            <a:extLst>
              <a:ext uri="{FF2B5EF4-FFF2-40B4-BE49-F238E27FC236}">
                <a16:creationId xmlns:a16="http://schemas.microsoft.com/office/drawing/2014/main" xmlns="" id="{DB5F67C5-0C35-4A74-9380-0E6FB01419DA}"/>
              </a:ext>
            </a:extLst>
          </p:cNvPr>
          <p:cNvGrpSpPr/>
          <p:nvPr/>
        </p:nvGrpSpPr>
        <p:grpSpPr>
          <a:xfrm>
            <a:off x="1955871" y="2945236"/>
            <a:ext cx="4340895" cy="707886"/>
            <a:chOff x="803640" y="3362835"/>
            <a:chExt cx="2059657" cy="707886"/>
          </a:xfrm>
        </p:grpSpPr>
        <p:sp>
          <p:nvSpPr>
            <p:cNvPr id="17" name="TextBox 16">
              <a:extLst>
                <a:ext uri="{FF2B5EF4-FFF2-40B4-BE49-F238E27FC236}">
                  <a16:creationId xmlns:a16="http://schemas.microsoft.com/office/drawing/2014/main" xmlns="" id="{37B5E419-154A-4D5B-BCA1-E4F12B8BA449}"/>
                </a:ext>
              </a:extLst>
            </p:cNvPr>
            <p:cNvSpPr txBox="1"/>
            <p:nvPr/>
          </p:nvSpPr>
          <p:spPr>
            <a:xfrm>
              <a:off x="803640" y="3540107"/>
              <a:ext cx="2059657" cy="276999"/>
            </a:xfrm>
            <a:prstGeom prst="rect">
              <a:avLst/>
            </a:prstGeom>
            <a:noFill/>
          </p:spPr>
          <p:txBody>
            <a:bodyPr wrap="square" rtlCol="0">
              <a:spAutoFit/>
            </a:bodyPr>
            <a:lstStyle/>
            <a:p>
              <a:pPr algn="r"/>
              <a:r>
                <a:rPr lang="en-US" altLang="ko-KR" sz="1200" dirty="0" smtClean="0">
                  <a:solidFill>
                    <a:schemeClr val="tx1">
                      <a:lumMod val="75000"/>
                      <a:lumOff val="25000"/>
                    </a:schemeClr>
                  </a:solidFill>
                  <a:cs typeface="Arial" pitchFamily="34" charset="0"/>
                </a:rPr>
                <a:t>     </a:t>
              </a:r>
              <a:endParaRPr lang="ko-KR" altLang="en-US" sz="1200" dirty="0">
                <a:solidFill>
                  <a:schemeClr val="tx1">
                    <a:lumMod val="75000"/>
                    <a:lumOff val="25000"/>
                  </a:schemeClr>
                </a:solidFill>
                <a:cs typeface="Arial" pitchFamily="34" charset="0"/>
              </a:endParaRPr>
            </a:p>
          </p:txBody>
        </p:sp>
        <p:sp>
          <p:nvSpPr>
            <p:cNvPr id="18" name="TextBox 17">
              <a:extLst>
                <a:ext uri="{FF2B5EF4-FFF2-40B4-BE49-F238E27FC236}">
                  <a16:creationId xmlns:a16="http://schemas.microsoft.com/office/drawing/2014/main" xmlns="" id="{5BAAC0B1-C454-4F64-81FC-046CDD68DA2E}"/>
                </a:ext>
              </a:extLst>
            </p:cNvPr>
            <p:cNvSpPr txBox="1"/>
            <p:nvPr/>
          </p:nvSpPr>
          <p:spPr>
            <a:xfrm>
              <a:off x="803640" y="3362835"/>
              <a:ext cx="2059657" cy="707886"/>
            </a:xfrm>
            <a:prstGeom prst="rect">
              <a:avLst/>
            </a:prstGeom>
            <a:noFill/>
            <a:ln>
              <a:solidFill>
                <a:srgbClr val="FFFF00"/>
              </a:solidFill>
            </a:ln>
          </p:spPr>
          <p:txBody>
            <a:bodyPr wrap="square" rtlCol="0">
              <a:spAutoFit/>
            </a:bodyPr>
            <a:lstStyle/>
            <a:p>
              <a:pPr algn="r"/>
              <a:r>
                <a:rPr lang="en-US" altLang="ko-KR" sz="2000" b="1" dirty="0" err="1">
                  <a:solidFill>
                    <a:schemeClr val="tx1">
                      <a:lumMod val="75000"/>
                      <a:lumOff val="25000"/>
                    </a:schemeClr>
                  </a:solidFill>
                  <a:cs typeface="Arial" pitchFamily="34" charset="0"/>
                </a:rPr>
                <a:t>kendinin</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ve</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başkalarının</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duygularını</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bilen</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ve</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ifade</a:t>
              </a:r>
              <a:r>
                <a:rPr lang="en-US" altLang="ko-KR" sz="2000" b="1" dirty="0">
                  <a:solidFill>
                    <a:schemeClr val="tx1">
                      <a:lumMod val="75000"/>
                      <a:lumOff val="25000"/>
                    </a:schemeClr>
                  </a:solidFill>
                  <a:cs typeface="Arial" pitchFamily="34" charset="0"/>
                </a:rPr>
                <a:t> </a:t>
              </a:r>
              <a:r>
                <a:rPr lang="en-US" altLang="ko-KR" sz="2000" b="1" dirty="0" err="1" smtClean="0">
                  <a:solidFill>
                    <a:schemeClr val="tx1">
                      <a:lumMod val="75000"/>
                      <a:lumOff val="25000"/>
                    </a:schemeClr>
                  </a:solidFill>
                  <a:cs typeface="Arial" pitchFamily="34" charset="0"/>
                </a:rPr>
                <a:t>edebilen</a:t>
              </a:r>
              <a:r>
                <a:rPr lang="tr-TR" altLang="ko-KR" sz="2000" b="1" dirty="0" smtClean="0">
                  <a:solidFill>
                    <a:schemeClr val="tx1">
                      <a:lumMod val="75000"/>
                      <a:lumOff val="25000"/>
                    </a:schemeClr>
                  </a:solidFill>
                  <a:cs typeface="Arial" pitchFamily="34" charset="0"/>
                </a:rPr>
                <a:t>,</a:t>
              </a:r>
              <a:endParaRPr lang="ko-KR" altLang="en-US" sz="2000" b="1" dirty="0">
                <a:solidFill>
                  <a:schemeClr val="tx1">
                    <a:lumMod val="75000"/>
                    <a:lumOff val="25000"/>
                  </a:schemeClr>
                </a:solidFill>
                <a:cs typeface="Arial" pitchFamily="34" charset="0"/>
              </a:endParaRPr>
            </a:p>
          </p:txBody>
        </p:sp>
      </p:grpSp>
      <p:grpSp>
        <p:nvGrpSpPr>
          <p:cNvPr id="19" name="Group 18">
            <a:extLst>
              <a:ext uri="{FF2B5EF4-FFF2-40B4-BE49-F238E27FC236}">
                <a16:creationId xmlns:a16="http://schemas.microsoft.com/office/drawing/2014/main" xmlns="" id="{64DDFC54-02B2-47A7-AB6B-A14EDBE8D9F6}"/>
              </a:ext>
            </a:extLst>
          </p:cNvPr>
          <p:cNvGrpSpPr/>
          <p:nvPr/>
        </p:nvGrpSpPr>
        <p:grpSpPr>
          <a:xfrm>
            <a:off x="1585033" y="3757610"/>
            <a:ext cx="4340895" cy="707886"/>
            <a:chOff x="803640" y="3362835"/>
            <a:chExt cx="2059657" cy="707886"/>
          </a:xfrm>
        </p:grpSpPr>
        <p:sp>
          <p:nvSpPr>
            <p:cNvPr id="20" name="TextBox 19">
              <a:extLst>
                <a:ext uri="{FF2B5EF4-FFF2-40B4-BE49-F238E27FC236}">
                  <a16:creationId xmlns:a16="http://schemas.microsoft.com/office/drawing/2014/main" xmlns="" id="{620FC092-4036-409B-A785-741981BE862A}"/>
                </a:ext>
              </a:extLst>
            </p:cNvPr>
            <p:cNvSpPr txBox="1"/>
            <p:nvPr/>
          </p:nvSpPr>
          <p:spPr>
            <a:xfrm>
              <a:off x="803640" y="3540107"/>
              <a:ext cx="2059657" cy="276999"/>
            </a:xfrm>
            <a:prstGeom prst="rect">
              <a:avLst/>
            </a:prstGeom>
            <a:noFill/>
          </p:spPr>
          <p:txBody>
            <a:bodyPr wrap="square" rtlCol="0">
              <a:spAutoFit/>
            </a:bodyPr>
            <a:lstStyle/>
            <a:p>
              <a:pPr algn="r"/>
              <a:r>
                <a:rPr lang="en-US" altLang="ko-KR" sz="1200" dirty="0" smtClean="0">
                  <a:solidFill>
                    <a:schemeClr val="tx1">
                      <a:lumMod val="75000"/>
                      <a:lumOff val="25000"/>
                    </a:schemeClr>
                  </a:solidFill>
                  <a:cs typeface="Arial" pitchFamily="34" charset="0"/>
                </a:rPr>
                <a:t>     </a:t>
              </a:r>
              <a:endParaRPr lang="ko-KR" altLang="en-US" sz="1200" dirty="0">
                <a:solidFill>
                  <a:schemeClr val="tx1">
                    <a:lumMod val="75000"/>
                    <a:lumOff val="25000"/>
                  </a:schemeClr>
                </a:solidFill>
                <a:cs typeface="Arial" pitchFamily="34" charset="0"/>
              </a:endParaRPr>
            </a:p>
          </p:txBody>
        </p:sp>
        <p:sp>
          <p:nvSpPr>
            <p:cNvPr id="21" name="TextBox 20">
              <a:extLst>
                <a:ext uri="{FF2B5EF4-FFF2-40B4-BE49-F238E27FC236}">
                  <a16:creationId xmlns:a16="http://schemas.microsoft.com/office/drawing/2014/main" xmlns="" id="{2BDC7500-A9A0-4BA0-8518-582A74707798}"/>
                </a:ext>
              </a:extLst>
            </p:cNvPr>
            <p:cNvSpPr txBox="1"/>
            <p:nvPr/>
          </p:nvSpPr>
          <p:spPr>
            <a:xfrm>
              <a:off x="803640" y="3362835"/>
              <a:ext cx="2059657" cy="707886"/>
            </a:xfrm>
            <a:prstGeom prst="rect">
              <a:avLst/>
            </a:prstGeom>
            <a:noFill/>
            <a:ln>
              <a:solidFill>
                <a:srgbClr val="777777"/>
              </a:solidFill>
            </a:ln>
          </p:spPr>
          <p:txBody>
            <a:bodyPr wrap="square" rtlCol="0">
              <a:spAutoFit/>
            </a:bodyPr>
            <a:lstStyle/>
            <a:p>
              <a:pPr algn="r"/>
              <a:r>
                <a:rPr lang="en-US" altLang="ko-KR" sz="2000" b="1" dirty="0" err="1">
                  <a:solidFill>
                    <a:schemeClr val="tx1">
                      <a:lumMod val="75000"/>
                      <a:lumOff val="25000"/>
                    </a:schemeClr>
                  </a:solidFill>
                  <a:cs typeface="Arial" pitchFamily="34" charset="0"/>
                </a:rPr>
                <a:t>kişiler</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arası</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becerileri</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ve</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karakter</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güçleri</a:t>
              </a:r>
              <a:r>
                <a:rPr lang="en-US" altLang="ko-KR" sz="2000" b="1" dirty="0">
                  <a:solidFill>
                    <a:schemeClr val="tx1">
                      <a:lumMod val="75000"/>
                      <a:lumOff val="25000"/>
                    </a:schemeClr>
                  </a:solidFill>
                  <a:cs typeface="Arial" pitchFamily="34" charset="0"/>
                </a:rPr>
                <a:t> </a:t>
              </a:r>
              <a:r>
                <a:rPr lang="en-US" altLang="ko-KR" sz="2000" b="1" dirty="0" err="1" smtClean="0">
                  <a:solidFill>
                    <a:schemeClr val="tx1">
                      <a:lumMod val="75000"/>
                      <a:lumOff val="25000"/>
                    </a:schemeClr>
                  </a:solidFill>
                  <a:cs typeface="Arial" pitchFamily="34" charset="0"/>
                </a:rPr>
                <a:t>gelişmiş</a:t>
              </a:r>
              <a:r>
                <a:rPr lang="tr-TR" altLang="ko-KR" sz="2000" b="1" dirty="0" smtClean="0">
                  <a:solidFill>
                    <a:schemeClr val="tx1">
                      <a:lumMod val="75000"/>
                      <a:lumOff val="25000"/>
                    </a:schemeClr>
                  </a:solidFill>
                  <a:cs typeface="Arial" pitchFamily="34" charset="0"/>
                </a:rPr>
                <a:t>,</a:t>
              </a:r>
              <a:endParaRPr lang="ko-KR" altLang="en-US" sz="2000" b="1" dirty="0">
                <a:solidFill>
                  <a:schemeClr val="tx1">
                    <a:lumMod val="75000"/>
                    <a:lumOff val="25000"/>
                  </a:schemeClr>
                </a:solidFill>
                <a:cs typeface="Arial" pitchFamily="34" charset="0"/>
              </a:endParaRPr>
            </a:p>
          </p:txBody>
        </p:sp>
      </p:grpSp>
      <p:grpSp>
        <p:nvGrpSpPr>
          <p:cNvPr id="22" name="Group 21">
            <a:extLst>
              <a:ext uri="{FF2B5EF4-FFF2-40B4-BE49-F238E27FC236}">
                <a16:creationId xmlns:a16="http://schemas.microsoft.com/office/drawing/2014/main" xmlns="" id="{D7431ED3-B6AC-437D-A719-A102D68CAABB}"/>
              </a:ext>
            </a:extLst>
          </p:cNvPr>
          <p:cNvGrpSpPr/>
          <p:nvPr/>
        </p:nvGrpSpPr>
        <p:grpSpPr>
          <a:xfrm>
            <a:off x="1213474" y="4569984"/>
            <a:ext cx="4340895" cy="707886"/>
            <a:chOff x="803640" y="3362835"/>
            <a:chExt cx="2059657" cy="707886"/>
          </a:xfrm>
        </p:grpSpPr>
        <p:sp>
          <p:nvSpPr>
            <p:cNvPr id="23" name="TextBox 22">
              <a:extLst>
                <a:ext uri="{FF2B5EF4-FFF2-40B4-BE49-F238E27FC236}">
                  <a16:creationId xmlns:a16="http://schemas.microsoft.com/office/drawing/2014/main" xmlns="" id="{558F5E7E-B570-4B6C-9FBB-ACCA80ACF385}"/>
                </a:ext>
              </a:extLst>
            </p:cNvPr>
            <p:cNvSpPr txBox="1"/>
            <p:nvPr/>
          </p:nvSpPr>
          <p:spPr>
            <a:xfrm>
              <a:off x="803640" y="3540107"/>
              <a:ext cx="2059657" cy="276999"/>
            </a:xfrm>
            <a:prstGeom prst="rect">
              <a:avLst/>
            </a:prstGeom>
            <a:noFill/>
          </p:spPr>
          <p:txBody>
            <a:bodyPr wrap="square" rtlCol="0">
              <a:spAutoFit/>
            </a:bodyPr>
            <a:lstStyle/>
            <a:p>
              <a:pPr algn="r"/>
              <a:r>
                <a:rPr lang="en-US" altLang="ko-KR" sz="1200" dirty="0" smtClean="0">
                  <a:solidFill>
                    <a:schemeClr val="tx1">
                      <a:lumMod val="75000"/>
                      <a:lumOff val="25000"/>
                    </a:schemeClr>
                  </a:solidFill>
                  <a:cs typeface="Arial" pitchFamily="34" charset="0"/>
                </a:rPr>
                <a:t>    </a:t>
              </a:r>
              <a:endParaRPr lang="ko-KR" altLang="en-US" sz="1200" dirty="0">
                <a:solidFill>
                  <a:schemeClr val="tx1">
                    <a:lumMod val="75000"/>
                    <a:lumOff val="25000"/>
                  </a:schemeClr>
                </a:solidFill>
                <a:cs typeface="Arial" pitchFamily="34" charset="0"/>
              </a:endParaRPr>
            </a:p>
          </p:txBody>
        </p:sp>
        <p:sp>
          <p:nvSpPr>
            <p:cNvPr id="24" name="TextBox 23">
              <a:extLst>
                <a:ext uri="{FF2B5EF4-FFF2-40B4-BE49-F238E27FC236}">
                  <a16:creationId xmlns:a16="http://schemas.microsoft.com/office/drawing/2014/main" xmlns="" id="{C04F902B-62E6-4ED5-B54E-F62A75DBEABD}"/>
                </a:ext>
              </a:extLst>
            </p:cNvPr>
            <p:cNvSpPr txBox="1"/>
            <p:nvPr/>
          </p:nvSpPr>
          <p:spPr>
            <a:xfrm>
              <a:off x="803640" y="3362835"/>
              <a:ext cx="2059657" cy="707886"/>
            </a:xfrm>
            <a:prstGeom prst="rect">
              <a:avLst/>
            </a:prstGeom>
            <a:noFill/>
            <a:ln>
              <a:solidFill>
                <a:srgbClr val="00B0F0"/>
              </a:solidFill>
            </a:ln>
          </p:spPr>
          <p:txBody>
            <a:bodyPr wrap="square" rtlCol="0">
              <a:spAutoFit/>
            </a:bodyPr>
            <a:lstStyle/>
            <a:p>
              <a:pPr algn="r"/>
              <a:r>
                <a:rPr lang="en-US" altLang="ko-KR" sz="2000" b="1" dirty="0" err="1">
                  <a:solidFill>
                    <a:schemeClr val="tx1">
                      <a:lumMod val="75000"/>
                      <a:lumOff val="25000"/>
                    </a:schemeClr>
                  </a:solidFill>
                  <a:cs typeface="Arial" pitchFamily="34" charset="0"/>
                </a:rPr>
                <a:t>içinde</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bulunduğu</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çevre</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ve</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topluma</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uyum</a:t>
              </a:r>
              <a:r>
                <a:rPr lang="en-US" altLang="ko-KR" sz="2000" b="1" dirty="0">
                  <a:solidFill>
                    <a:schemeClr val="tx1">
                      <a:lumMod val="75000"/>
                      <a:lumOff val="25000"/>
                    </a:schemeClr>
                  </a:solidFill>
                  <a:cs typeface="Arial" pitchFamily="34" charset="0"/>
                </a:rPr>
                <a:t> </a:t>
              </a:r>
              <a:r>
                <a:rPr lang="en-US" altLang="ko-KR" sz="2000" b="1" dirty="0" err="1" smtClean="0">
                  <a:solidFill>
                    <a:schemeClr val="tx1">
                      <a:lumMod val="75000"/>
                      <a:lumOff val="25000"/>
                    </a:schemeClr>
                  </a:solidFill>
                  <a:cs typeface="Arial" pitchFamily="34" charset="0"/>
                </a:rPr>
                <a:t>sağlayabilen</a:t>
              </a:r>
              <a:r>
                <a:rPr lang="tr-TR" altLang="ko-KR" sz="2000" b="1" dirty="0" smtClean="0">
                  <a:solidFill>
                    <a:schemeClr val="tx1">
                      <a:lumMod val="75000"/>
                      <a:lumOff val="25000"/>
                    </a:schemeClr>
                  </a:solidFill>
                  <a:cs typeface="Arial" pitchFamily="34" charset="0"/>
                </a:rPr>
                <a:t>,</a:t>
              </a:r>
              <a:endParaRPr lang="ko-KR" altLang="en-US" sz="2000" b="1" dirty="0">
                <a:solidFill>
                  <a:schemeClr val="tx1">
                    <a:lumMod val="75000"/>
                    <a:lumOff val="25000"/>
                  </a:schemeClr>
                </a:solidFill>
                <a:cs typeface="Arial" pitchFamily="34" charset="0"/>
              </a:endParaRPr>
            </a:p>
          </p:txBody>
        </p:sp>
      </p:grpSp>
      <p:grpSp>
        <p:nvGrpSpPr>
          <p:cNvPr id="25" name="Group 24">
            <a:extLst>
              <a:ext uri="{FF2B5EF4-FFF2-40B4-BE49-F238E27FC236}">
                <a16:creationId xmlns:a16="http://schemas.microsoft.com/office/drawing/2014/main" xmlns="" id="{259D76DB-9563-44AC-B5CA-A1DFA3A460F5}"/>
              </a:ext>
            </a:extLst>
          </p:cNvPr>
          <p:cNvGrpSpPr/>
          <p:nvPr/>
        </p:nvGrpSpPr>
        <p:grpSpPr>
          <a:xfrm>
            <a:off x="851031" y="5384203"/>
            <a:ext cx="4340895" cy="707886"/>
            <a:chOff x="803640" y="3362835"/>
            <a:chExt cx="2059657" cy="707886"/>
          </a:xfrm>
        </p:grpSpPr>
        <p:sp>
          <p:nvSpPr>
            <p:cNvPr id="26" name="TextBox 25">
              <a:extLst>
                <a:ext uri="{FF2B5EF4-FFF2-40B4-BE49-F238E27FC236}">
                  <a16:creationId xmlns:a16="http://schemas.microsoft.com/office/drawing/2014/main" xmlns="" id="{1E11E0C7-C4D0-4628-8CE4-3CD3E7C2DE79}"/>
                </a:ext>
              </a:extLst>
            </p:cNvPr>
            <p:cNvSpPr txBox="1"/>
            <p:nvPr/>
          </p:nvSpPr>
          <p:spPr>
            <a:xfrm>
              <a:off x="803640" y="3540107"/>
              <a:ext cx="2059657" cy="276999"/>
            </a:xfrm>
            <a:prstGeom prst="rect">
              <a:avLst/>
            </a:prstGeom>
            <a:noFill/>
          </p:spPr>
          <p:txBody>
            <a:bodyPr wrap="square" rtlCol="0">
              <a:spAutoFit/>
            </a:bodyPr>
            <a:lstStyle/>
            <a:p>
              <a:pPr algn="r"/>
              <a:r>
                <a:rPr lang="en-US" altLang="ko-KR" sz="1200" dirty="0" smtClean="0">
                  <a:solidFill>
                    <a:schemeClr val="tx1">
                      <a:lumMod val="75000"/>
                      <a:lumOff val="25000"/>
                    </a:schemeClr>
                  </a:solidFill>
                  <a:cs typeface="Arial" pitchFamily="34" charset="0"/>
                </a:rPr>
                <a:t>   </a:t>
              </a:r>
              <a:endParaRPr lang="ko-KR" altLang="en-US" sz="1200" dirty="0">
                <a:solidFill>
                  <a:schemeClr val="tx1">
                    <a:lumMod val="75000"/>
                    <a:lumOff val="25000"/>
                  </a:schemeClr>
                </a:solidFill>
                <a:cs typeface="Arial" pitchFamily="34" charset="0"/>
              </a:endParaRPr>
            </a:p>
          </p:txBody>
        </p:sp>
        <p:sp>
          <p:nvSpPr>
            <p:cNvPr id="27" name="TextBox 26">
              <a:extLst>
                <a:ext uri="{FF2B5EF4-FFF2-40B4-BE49-F238E27FC236}">
                  <a16:creationId xmlns:a16="http://schemas.microsoft.com/office/drawing/2014/main" xmlns="" id="{84F336A6-4022-4567-8988-62A1C4E43931}"/>
                </a:ext>
              </a:extLst>
            </p:cNvPr>
            <p:cNvSpPr txBox="1"/>
            <p:nvPr/>
          </p:nvSpPr>
          <p:spPr>
            <a:xfrm>
              <a:off x="803640" y="3362835"/>
              <a:ext cx="2059657" cy="707886"/>
            </a:xfrm>
            <a:prstGeom prst="rect">
              <a:avLst/>
            </a:prstGeom>
            <a:noFill/>
            <a:ln>
              <a:solidFill>
                <a:srgbClr val="990000"/>
              </a:solidFill>
            </a:ln>
          </p:spPr>
          <p:txBody>
            <a:bodyPr wrap="square" rtlCol="0">
              <a:spAutoFit/>
            </a:bodyPr>
            <a:lstStyle/>
            <a:p>
              <a:pPr algn="r"/>
              <a:r>
                <a:rPr lang="en-US" altLang="ko-KR" sz="2000" b="1" dirty="0">
                  <a:solidFill>
                    <a:schemeClr val="tx1">
                      <a:lumMod val="75000"/>
                      <a:lumOff val="25000"/>
                    </a:schemeClr>
                  </a:solidFill>
                  <a:cs typeface="Arial" pitchFamily="34" charset="0"/>
                </a:rPr>
                <a:t>problem </a:t>
              </a:r>
              <a:r>
                <a:rPr lang="en-US" altLang="ko-KR" sz="2000" b="1" dirty="0" err="1">
                  <a:solidFill>
                    <a:schemeClr val="tx1">
                      <a:lumMod val="75000"/>
                      <a:lumOff val="25000"/>
                    </a:schemeClr>
                  </a:solidFill>
                  <a:cs typeface="Arial" pitchFamily="34" charset="0"/>
                </a:rPr>
                <a:t>çözme</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ve</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karar</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verme</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becerilerine</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sahip</a:t>
              </a:r>
              <a:r>
                <a:rPr lang="en-US" altLang="ko-KR" sz="2000" b="1" dirty="0">
                  <a:solidFill>
                    <a:schemeClr val="tx1">
                      <a:lumMod val="75000"/>
                      <a:lumOff val="25000"/>
                    </a:schemeClr>
                  </a:solidFill>
                  <a:cs typeface="Arial" pitchFamily="34" charset="0"/>
                </a:rPr>
                <a:t>, </a:t>
              </a:r>
            </a:p>
          </p:txBody>
        </p:sp>
      </p:grpSp>
      <p:grpSp>
        <p:nvGrpSpPr>
          <p:cNvPr id="28" name="그룹 3">
            <a:extLst>
              <a:ext uri="{FF2B5EF4-FFF2-40B4-BE49-F238E27FC236}">
                <a16:creationId xmlns:a16="http://schemas.microsoft.com/office/drawing/2014/main" xmlns="" id="{4A381888-C6EC-43CD-AFBB-E5C1CB0A89E3}"/>
              </a:ext>
            </a:extLst>
          </p:cNvPr>
          <p:cNvGrpSpPr/>
          <p:nvPr/>
        </p:nvGrpSpPr>
        <p:grpSpPr>
          <a:xfrm>
            <a:off x="6954509" y="1408170"/>
            <a:ext cx="4308562" cy="4647381"/>
            <a:chOff x="7334031" y="1957604"/>
            <a:chExt cx="3874720" cy="4179423"/>
          </a:xfrm>
        </p:grpSpPr>
        <p:sp>
          <p:nvSpPr>
            <p:cNvPr id="29" name="Isosceles Triangle 1">
              <a:extLst>
                <a:ext uri="{FF2B5EF4-FFF2-40B4-BE49-F238E27FC236}">
                  <a16:creationId xmlns:a16="http://schemas.microsoft.com/office/drawing/2014/main" xmlns="" id="{F7CE0B50-C9F8-4259-9CA5-D4D3D0398600}"/>
                </a:ext>
              </a:extLst>
            </p:cNvPr>
            <p:cNvSpPr/>
            <p:nvPr/>
          </p:nvSpPr>
          <p:spPr>
            <a:xfrm>
              <a:off x="7334031" y="4888932"/>
              <a:ext cx="1941697" cy="1248095"/>
            </a:xfrm>
            <a:custGeom>
              <a:avLst/>
              <a:gdLst/>
              <a:ahLst/>
              <a:cxnLst/>
              <a:rect l="l" t="t" r="r" b="b"/>
              <a:pathLst>
                <a:path w="1512168" h="972000">
                  <a:moveTo>
                    <a:pt x="504056" y="0"/>
                  </a:moveTo>
                  <a:lnTo>
                    <a:pt x="1512168" y="0"/>
                  </a:lnTo>
                  <a:lnTo>
                    <a:pt x="1512168" y="972000"/>
                  </a:lnTo>
                  <a:lnTo>
                    <a:pt x="0" y="972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0" name="Rectangle 16">
              <a:extLst>
                <a:ext uri="{FF2B5EF4-FFF2-40B4-BE49-F238E27FC236}">
                  <a16:creationId xmlns:a16="http://schemas.microsoft.com/office/drawing/2014/main" xmlns="" id="{9986D70A-86E3-47DF-9673-CC7D8D37C244}"/>
                </a:ext>
              </a:extLst>
            </p:cNvPr>
            <p:cNvSpPr/>
            <p:nvPr/>
          </p:nvSpPr>
          <p:spPr>
            <a:xfrm rot="19800000">
              <a:off x="8184184" y="1957604"/>
              <a:ext cx="1294465" cy="1600904"/>
            </a:xfrm>
            <a:custGeom>
              <a:avLst/>
              <a:gdLst/>
              <a:ahLst/>
              <a:cxnLst/>
              <a:rect l="l" t="t" r="r" b="b"/>
              <a:pathLst>
                <a:path w="1294465" h="1600904">
                  <a:moveTo>
                    <a:pt x="647233" y="0"/>
                  </a:moveTo>
                  <a:lnTo>
                    <a:pt x="1294465" y="1248095"/>
                  </a:lnTo>
                  <a:lnTo>
                    <a:pt x="730978" y="1248095"/>
                  </a:lnTo>
                  <a:cubicBezTo>
                    <a:pt x="732008" y="1357299"/>
                    <a:pt x="814164" y="1343408"/>
                    <a:pt x="825235" y="1451213"/>
                  </a:cubicBezTo>
                  <a:cubicBezTo>
                    <a:pt x="824578" y="1543844"/>
                    <a:pt x="757290" y="1593445"/>
                    <a:pt x="652160" y="1600904"/>
                  </a:cubicBezTo>
                  <a:cubicBezTo>
                    <a:pt x="563856" y="1598932"/>
                    <a:pt x="475031" y="1557072"/>
                    <a:pt x="469230" y="1479280"/>
                  </a:cubicBezTo>
                  <a:cubicBezTo>
                    <a:pt x="469784" y="1377606"/>
                    <a:pt x="572108" y="1350747"/>
                    <a:pt x="560674" y="1248095"/>
                  </a:cubicBezTo>
                  <a:lnTo>
                    <a:pt x="0" y="124809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31" name="Isosceles Triangle 4">
              <a:extLst>
                <a:ext uri="{FF2B5EF4-FFF2-40B4-BE49-F238E27FC236}">
                  <a16:creationId xmlns:a16="http://schemas.microsoft.com/office/drawing/2014/main" xmlns="" id="{A590E6A2-8397-440E-91A6-A16558EB0A5F}"/>
                </a:ext>
              </a:extLst>
            </p:cNvPr>
            <p:cNvSpPr/>
            <p:nvPr/>
          </p:nvSpPr>
          <p:spPr>
            <a:xfrm>
              <a:off x="7991235" y="3640053"/>
              <a:ext cx="1294465" cy="1583028"/>
            </a:xfrm>
            <a:custGeom>
              <a:avLst/>
              <a:gdLst/>
              <a:ahLst/>
              <a:cxnLst/>
              <a:rect l="l" t="t" r="r" b="b"/>
              <a:pathLst>
                <a:path w="1294465" h="1583028">
                  <a:moveTo>
                    <a:pt x="647233" y="0"/>
                  </a:moveTo>
                  <a:lnTo>
                    <a:pt x="1207846" y="0"/>
                  </a:lnTo>
                  <a:cubicBezTo>
                    <a:pt x="1221046" y="104799"/>
                    <a:pt x="1117021" y="131256"/>
                    <a:pt x="1116463" y="233773"/>
                  </a:cubicBezTo>
                  <a:cubicBezTo>
                    <a:pt x="1122156" y="310112"/>
                    <a:pt x="1207800" y="351849"/>
                    <a:pt x="1294465" y="354722"/>
                  </a:cubicBezTo>
                  <a:lnTo>
                    <a:pt x="1294465" y="1248095"/>
                  </a:lnTo>
                  <a:lnTo>
                    <a:pt x="732378" y="1248095"/>
                  </a:lnTo>
                  <a:cubicBezTo>
                    <a:pt x="741388" y="1338213"/>
                    <a:pt x="814812" y="1331847"/>
                    <a:pt x="825235" y="1433338"/>
                  </a:cubicBezTo>
                  <a:cubicBezTo>
                    <a:pt x="824578" y="1525968"/>
                    <a:pt x="757290" y="1575569"/>
                    <a:pt x="652160" y="1583028"/>
                  </a:cubicBezTo>
                  <a:cubicBezTo>
                    <a:pt x="563856" y="1581056"/>
                    <a:pt x="475032" y="1539196"/>
                    <a:pt x="469230" y="1461404"/>
                  </a:cubicBezTo>
                  <a:cubicBezTo>
                    <a:pt x="469751" y="1365932"/>
                    <a:pt x="560004" y="1336426"/>
                    <a:pt x="561088" y="1248095"/>
                  </a:cubicBezTo>
                  <a:lnTo>
                    <a:pt x="0" y="1248095"/>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2" name="Isosceles Triangle 4">
              <a:extLst>
                <a:ext uri="{FF2B5EF4-FFF2-40B4-BE49-F238E27FC236}">
                  <a16:creationId xmlns:a16="http://schemas.microsoft.com/office/drawing/2014/main" xmlns="" id="{9F49F21F-B291-4F97-A98A-476F95E94E59}"/>
                </a:ext>
              </a:extLst>
            </p:cNvPr>
            <p:cNvSpPr/>
            <p:nvPr/>
          </p:nvSpPr>
          <p:spPr>
            <a:xfrm flipH="1">
              <a:off x="8950381" y="3640054"/>
              <a:ext cx="1614390" cy="1248095"/>
            </a:xfrm>
            <a:custGeom>
              <a:avLst/>
              <a:gdLst/>
              <a:ahLst/>
              <a:cxnLst/>
              <a:rect l="l" t="t" r="r" b="b"/>
              <a:pathLst>
                <a:path w="1614390" h="1248095">
                  <a:moveTo>
                    <a:pt x="1206748" y="0"/>
                  </a:moveTo>
                  <a:lnTo>
                    <a:pt x="647233" y="0"/>
                  </a:lnTo>
                  <a:lnTo>
                    <a:pt x="0" y="1248095"/>
                  </a:lnTo>
                  <a:lnTo>
                    <a:pt x="1294465" y="1248095"/>
                  </a:lnTo>
                  <a:lnTo>
                    <a:pt x="1294465" y="710919"/>
                  </a:lnTo>
                  <a:cubicBezTo>
                    <a:pt x="1369199" y="726645"/>
                    <a:pt x="1369193" y="792243"/>
                    <a:pt x="1464699" y="802051"/>
                  </a:cubicBezTo>
                  <a:cubicBezTo>
                    <a:pt x="1557329" y="801393"/>
                    <a:pt x="1606931" y="734105"/>
                    <a:pt x="1614390" y="628975"/>
                  </a:cubicBezTo>
                  <a:cubicBezTo>
                    <a:pt x="1612417" y="540671"/>
                    <a:pt x="1570557" y="451847"/>
                    <a:pt x="1492766" y="446046"/>
                  </a:cubicBezTo>
                  <a:cubicBezTo>
                    <a:pt x="1402925" y="446535"/>
                    <a:pt x="1371498" y="526484"/>
                    <a:pt x="1294465" y="537352"/>
                  </a:cubicBezTo>
                  <a:lnTo>
                    <a:pt x="1294465" y="354151"/>
                  </a:lnTo>
                  <a:lnTo>
                    <a:pt x="1285364" y="355396"/>
                  </a:lnTo>
                  <a:cubicBezTo>
                    <a:pt x="1180234" y="347937"/>
                    <a:pt x="1112946" y="298336"/>
                    <a:pt x="1112288" y="205706"/>
                  </a:cubicBezTo>
                  <a:cubicBezTo>
                    <a:pt x="1123447" y="97055"/>
                    <a:pt x="1206810" y="112018"/>
                    <a:pt x="1206748" y="0"/>
                  </a:cubicBezTo>
                  <a:close/>
                </a:path>
              </a:pathLst>
            </a:cu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3" name="Isosceles Triangle 1">
              <a:extLst>
                <a:ext uri="{FF2B5EF4-FFF2-40B4-BE49-F238E27FC236}">
                  <a16:creationId xmlns:a16="http://schemas.microsoft.com/office/drawing/2014/main" xmlns="" id="{32C573E5-FEA7-4E60-A530-5C1C8FD820BD}"/>
                </a:ext>
              </a:extLst>
            </p:cNvPr>
            <p:cNvSpPr/>
            <p:nvPr/>
          </p:nvSpPr>
          <p:spPr>
            <a:xfrm flipH="1">
              <a:off x="8918552" y="4545736"/>
              <a:ext cx="2290199" cy="1580780"/>
            </a:xfrm>
            <a:custGeom>
              <a:avLst/>
              <a:gdLst/>
              <a:ahLst/>
              <a:cxnLst/>
              <a:rect l="l" t="t" r="r" b="b"/>
              <a:pathLst>
                <a:path w="2290199" h="1580780">
                  <a:moveTo>
                    <a:pt x="1339903" y="0"/>
                  </a:moveTo>
                  <a:cubicBezTo>
                    <a:pt x="1251599" y="1972"/>
                    <a:pt x="1162775" y="43832"/>
                    <a:pt x="1156973" y="121624"/>
                  </a:cubicBezTo>
                  <a:cubicBezTo>
                    <a:pt x="1157489" y="216276"/>
                    <a:pt x="1246203" y="246090"/>
                    <a:pt x="1248883" y="332684"/>
                  </a:cubicBezTo>
                  <a:lnTo>
                    <a:pt x="647233" y="332684"/>
                  </a:lnTo>
                  <a:lnTo>
                    <a:pt x="0" y="1580780"/>
                  </a:lnTo>
                  <a:lnTo>
                    <a:pt x="1941698" y="1580780"/>
                  </a:lnTo>
                  <a:lnTo>
                    <a:pt x="1941698" y="1040816"/>
                  </a:lnTo>
                  <a:cubicBezTo>
                    <a:pt x="2046243" y="1043701"/>
                    <a:pt x="2034149" y="1123813"/>
                    <a:pt x="2140508" y="1134736"/>
                  </a:cubicBezTo>
                  <a:cubicBezTo>
                    <a:pt x="2233138" y="1134078"/>
                    <a:pt x="2282740" y="1066790"/>
                    <a:pt x="2290199" y="961660"/>
                  </a:cubicBezTo>
                  <a:cubicBezTo>
                    <a:pt x="2288226" y="873356"/>
                    <a:pt x="2246366" y="784532"/>
                    <a:pt x="2168575" y="778731"/>
                  </a:cubicBezTo>
                  <a:cubicBezTo>
                    <a:pt x="2068337" y="779277"/>
                    <a:pt x="2040816" y="878736"/>
                    <a:pt x="1941698" y="870274"/>
                  </a:cubicBezTo>
                  <a:lnTo>
                    <a:pt x="1941698" y="332684"/>
                  </a:lnTo>
                  <a:lnTo>
                    <a:pt x="1420297" y="332684"/>
                  </a:lnTo>
                  <a:cubicBezTo>
                    <a:pt x="1430362" y="244914"/>
                    <a:pt x="1502643" y="250328"/>
                    <a:pt x="1512978" y="149690"/>
                  </a:cubicBezTo>
                  <a:cubicBezTo>
                    <a:pt x="1512321" y="57060"/>
                    <a:pt x="1445033" y="7459"/>
                    <a:pt x="1339903" y="0"/>
                  </a:cubicBezTo>
                  <a:close/>
                </a:path>
              </a:pathLst>
            </a:cu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4" name="TextBox 33">
              <a:extLst>
                <a:ext uri="{FF2B5EF4-FFF2-40B4-BE49-F238E27FC236}">
                  <a16:creationId xmlns:a16="http://schemas.microsoft.com/office/drawing/2014/main" xmlns="" id="{ADFD18C3-EC3E-416C-9324-DA7FDDA63898}"/>
                </a:ext>
              </a:extLst>
            </p:cNvPr>
            <p:cNvSpPr txBox="1"/>
            <p:nvPr/>
          </p:nvSpPr>
          <p:spPr>
            <a:xfrm rot="19822586">
              <a:off x="8644241" y="2525710"/>
              <a:ext cx="389519" cy="525892"/>
            </a:xfrm>
            <a:prstGeom prst="rect">
              <a:avLst/>
            </a:prstGeom>
            <a:noFill/>
          </p:spPr>
          <p:txBody>
            <a:bodyPr wrap="none" rtlCol="0">
              <a:spAutoFit/>
            </a:bodyPr>
            <a:lstStyle/>
            <a:p>
              <a:r>
                <a:rPr lang="en-US" altLang="ko-KR" sz="3200" b="1" dirty="0">
                  <a:solidFill>
                    <a:schemeClr val="bg1"/>
                  </a:solidFill>
                  <a:cs typeface="Arial" pitchFamily="34" charset="0"/>
                </a:rPr>
                <a:t>A</a:t>
              </a:r>
              <a:endParaRPr lang="ko-KR" altLang="en-US" sz="3200" b="1" dirty="0">
                <a:solidFill>
                  <a:schemeClr val="bg1"/>
                </a:solidFill>
                <a:cs typeface="Arial" pitchFamily="34" charset="0"/>
              </a:endParaRPr>
            </a:p>
          </p:txBody>
        </p:sp>
        <p:sp>
          <p:nvSpPr>
            <p:cNvPr id="35" name="TextBox 34">
              <a:extLst>
                <a:ext uri="{FF2B5EF4-FFF2-40B4-BE49-F238E27FC236}">
                  <a16:creationId xmlns:a16="http://schemas.microsoft.com/office/drawing/2014/main" xmlns="" id="{F4DD6382-D1AD-4B89-88A4-157F92C4CE01}"/>
                </a:ext>
              </a:extLst>
            </p:cNvPr>
            <p:cNvSpPr txBox="1"/>
            <p:nvPr/>
          </p:nvSpPr>
          <p:spPr>
            <a:xfrm>
              <a:off x="8397907" y="4005065"/>
              <a:ext cx="373660" cy="525892"/>
            </a:xfrm>
            <a:prstGeom prst="rect">
              <a:avLst/>
            </a:prstGeom>
            <a:noFill/>
          </p:spPr>
          <p:txBody>
            <a:bodyPr wrap="none" rtlCol="0">
              <a:spAutoFit/>
            </a:bodyPr>
            <a:lstStyle/>
            <a:p>
              <a:r>
                <a:rPr lang="en-US" altLang="ko-KR" sz="3200" b="1" dirty="0">
                  <a:solidFill>
                    <a:schemeClr val="bg1"/>
                  </a:solidFill>
                  <a:cs typeface="Arial" pitchFamily="34" charset="0"/>
                </a:rPr>
                <a:t>B</a:t>
              </a:r>
              <a:endParaRPr lang="ko-KR" altLang="en-US" sz="3200" b="1" dirty="0">
                <a:solidFill>
                  <a:schemeClr val="bg1"/>
                </a:solidFill>
                <a:cs typeface="Arial" pitchFamily="34" charset="0"/>
              </a:endParaRPr>
            </a:p>
          </p:txBody>
        </p:sp>
        <p:sp>
          <p:nvSpPr>
            <p:cNvPr id="36" name="TextBox 35">
              <a:extLst>
                <a:ext uri="{FF2B5EF4-FFF2-40B4-BE49-F238E27FC236}">
                  <a16:creationId xmlns:a16="http://schemas.microsoft.com/office/drawing/2014/main" xmlns="" id="{F2F01800-1AA8-4CDD-802B-3002C4B32990}"/>
                </a:ext>
              </a:extLst>
            </p:cNvPr>
            <p:cNvSpPr txBox="1"/>
            <p:nvPr/>
          </p:nvSpPr>
          <p:spPr>
            <a:xfrm>
              <a:off x="9516965" y="4005065"/>
              <a:ext cx="362128" cy="525892"/>
            </a:xfrm>
            <a:prstGeom prst="rect">
              <a:avLst/>
            </a:prstGeom>
            <a:noFill/>
          </p:spPr>
          <p:txBody>
            <a:bodyPr wrap="none" rtlCol="0">
              <a:spAutoFit/>
            </a:bodyPr>
            <a:lstStyle/>
            <a:p>
              <a:r>
                <a:rPr lang="en-US" altLang="ko-KR" sz="3200" b="1" dirty="0">
                  <a:solidFill>
                    <a:schemeClr val="bg1"/>
                  </a:solidFill>
                  <a:cs typeface="Arial" pitchFamily="34" charset="0"/>
                </a:rPr>
                <a:t>C</a:t>
              </a:r>
              <a:endParaRPr lang="ko-KR" altLang="en-US" sz="3200" b="1" dirty="0">
                <a:solidFill>
                  <a:schemeClr val="bg1"/>
                </a:solidFill>
                <a:cs typeface="Arial" pitchFamily="34" charset="0"/>
              </a:endParaRPr>
            </a:p>
          </p:txBody>
        </p:sp>
        <p:sp>
          <p:nvSpPr>
            <p:cNvPr id="37" name="TextBox 36">
              <a:extLst>
                <a:ext uri="{FF2B5EF4-FFF2-40B4-BE49-F238E27FC236}">
                  <a16:creationId xmlns:a16="http://schemas.microsoft.com/office/drawing/2014/main" xmlns="" id="{8F94B6C4-3405-45B5-AD97-BBB5B349149F}"/>
                </a:ext>
              </a:extLst>
            </p:cNvPr>
            <p:cNvSpPr txBox="1"/>
            <p:nvPr/>
          </p:nvSpPr>
          <p:spPr>
            <a:xfrm>
              <a:off x="8157244" y="5223082"/>
              <a:ext cx="398168" cy="525892"/>
            </a:xfrm>
            <a:prstGeom prst="rect">
              <a:avLst/>
            </a:prstGeom>
            <a:noFill/>
          </p:spPr>
          <p:txBody>
            <a:bodyPr wrap="none" rtlCol="0">
              <a:spAutoFit/>
            </a:bodyPr>
            <a:lstStyle/>
            <a:p>
              <a:r>
                <a:rPr lang="en-US" altLang="ko-KR" sz="3200" b="1" dirty="0">
                  <a:solidFill>
                    <a:schemeClr val="bg1"/>
                  </a:solidFill>
                  <a:cs typeface="Arial" pitchFamily="34" charset="0"/>
                </a:rPr>
                <a:t>D</a:t>
              </a:r>
              <a:endParaRPr lang="ko-KR" altLang="en-US" sz="3200" b="1" dirty="0">
                <a:solidFill>
                  <a:schemeClr val="bg1"/>
                </a:solidFill>
                <a:cs typeface="Arial" pitchFamily="34" charset="0"/>
              </a:endParaRPr>
            </a:p>
          </p:txBody>
        </p:sp>
        <p:sp>
          <p:nvSpPr>
            <p:cNvPr id="38" name="TextBox 37">
              <a:extLst>
                <a:ext uri="{FF2B5EF4-FFF2-40B4-BE49-F238E27FC236}">
                  <a16:creationId xmlns:a16="http://schemas.microsoft.com/office/drawing/2014/main" xmlns="" id="{C3844151-3F33-426B-ACA4-557B6731A2F3}"/>
                </a:ext>
              </a:extLst>
            </p:cNvPr>
            <p:cNvSpPr txBox="1"/>
            <p:nvPr/>
          </p:nvSpPr>
          <p:spPr>
            <a:xfrm>
              <a:off x="9838067" y="5223082"/>
              <a:ext cx="346271" cy="525892"/>
            </a:xfrm>
            <a:prstGeom prst="rect">
              <a:avLst/>
            </a:prstGeom>
            <a:noFill/>
          </p:spPr>
          <p:txBody>
            <a:bodyPr wrap="none" rtlCol="0">
              <a:spAutoFit/>
            </a:bodyPr>
            <a:lstStyle/>
            <a:p>
              <a:r>
                <a:rPr lang="en-US" altLang="ko-KR" sz="3200" b="1" dirty="0">
                  <a:solidFill>
                    <a:schemeClr val="bg1"/>
                  </a:solidFill>
                  <a:cs typeface="Arial" pitchFamily="34" charset="0"/>
                </a:rPr>
                <a:t>E</a:t>
              </a:r>
              <a:endParaRPr lang="ko-KR" altLang="en-US" sz="3200" b="1" dirty="0">
                <a:solidFill>
                  <a:schemeClr val="bg1"/>
                </a:solidFill>
                <a:cs typeface="Arial" pitchFamily="34" charset="0"/>
              </a:endParaRPr>
            </a:p>
          </p:txBody>
        </p:sp>
      </p:grpSp>
      <p:sp>
        <p:nvSpPr>
          <p:cNvPr id="39" name="Freeform 15">
            <a:extLst>
              <a:ext uri="{FF2B5EF4-FFF2-40B4-BE49-F238E27FC236}">
                <a16:creationId xmlns:a16="http://schemas.microsoft.com/office/drawing/2014/main" xmlns="" id="{7424D6A8-ED9A-4C5D-9138-14BBAF9C5AEC}"/>
              </a:ext>
            </a:extLst>
          </p:cNvPr>
          <p:cNvSpPr/>
          <p:nvPr/>
        </p:nvSpPr>
        <p:spPr>
          <a:xfrm flipH="1">
            <a:off x="8574193" y="413322"/>
            <a:ext cx="1745432" cy="2015386"/>
          </a:xfrm>
          <a:custGeom>
            <a:avLst/>
            <a:gdLst>
              <a:gd name="connsiteX0" fmla="*/ 657277 w 1286167"/>
              <a:gd name="connsiteY0" fmla="*/ 0 h 1635343"/>
              <a:gd name="connsiteX1" fmla="*/ 0 w 1286167"/>
              <a:gd name="connsiteY1" fmla="*/ 85964 h 1635343"/>
              <a:gd name="connsiteX2" fmla="*/ 202361 w 1286167"/>
              <a:gd name="connsiteY2" fmla="*/ 516695 h 1635343"/>
              <a:gd name="connsiteX3" fmla="*/ 281735 w 1286167"/>
              <a:gd name="connsiteY3" fmla="*/ 1030909 h 1635343"/>
              <a:gd name="connsiteX4" fmla="*/ 617145 w 1286167"/>
              <a:gd name="connsiteY4" fmla="*/ 1624788 h 1635343"/>
              <a:gd name="connsiteX5" fmla="*/ 670736 w 1286167"/>
              <a:gd name="connsiteY5" fmla="*/ 1347585 h 1635343"/>
              <a:gd name="connsiteX6" fmla="*/ 584804 w 1286167"/>
              <a:gd name="connsiteY6" fmla="*/ 1105319 h 1635343"/>
              <a:gd name="connsiteX7" fmla="*/ 626846 w 1286167"/>
              <a:gd name="connsiteY7" fmla="*/ 930825 h 1635343"/>
              <a:gd name="connsiteX8" fmla="*/ 1012531 w 1286167"/>
              <a:gd name="connsiteY8" fmla="*/ 1142811 h 1635343"/>
              <a:gd name="connsiteX9" fmla="*/ 1015937 w 1286167"/>
              <a:gd name="connsiteY9" fmla="*/ 1241005 h 1635343"/>
              <a:gd name="connsiteX10" fmla="*/ 1286167 w 1286167"/>
              <a:gd name="connsiteY10" fmla="*/ 1072342 h 1635343"/>
              <a:gd name="connsiteX11" fmla="*/ 1262175 w 1286167"/>
              <a:gd name="connsiteY11" fmla="*/ 962717 h 1635343"/>
              <a:gd name="connsiteX12" fmla="*/ 903613 w 1286167"/>
              <a:gd name="connsiteY12" fmla="*/ 532228 h 1635343"/>
              <a:gd name="connsiteX13" fmla="*/ 658324 w 1286167"/>
              <a:gd name="connsiteY13" fmla="*/ 353162 h 1635343"/>
              <a:gd name="connsiteX14" fmla="*/ 657277 w 1286167"/>
              <a:gd name="connsiteY14" fmla="*/ 0 h 1635343"/>
              <a:gd name="connsiteX0" fmla="*/ 657277 w 1286167"/>
              <a:gd name="connsiteY0" fmla="*/ 0 h 1567090"/>
              <a:gd name="connsiteX1" fmla="*/ 0 w 1286167"/>
              <a:gd name="connsiteY1" fmla="*/ 85964 h 1567090"/>
              <a:gd name="connsiteX2" fmla="*/ 202361 w 1286167"/>
              <a:gd name="connsiteY2" fmla="*/ 516695 h 1567090"/>
              <a:gd name="connsiteX3" fmla="*/ 281735 w 1286167"/>
              <a:gd name="connsiteY3" fmla="*/ 1030909 h 1567090"/>
              <a:gd name="connsiteX4" fmla="*/ 785395 w 1286167"/>
              <a:gd name="connsiteY4" fmla="*/ 1551636 h 1567090"/>
              <a:gd name="connsiteX5" fmla="*/ 670736 w 1286167"/>
              <a:gd name="connsiteY5" fmla="*/ 1347585 h 1567090"/>
              <a:gd name="connsiteX6" fmla="*/ 584804 w 1286167"/>
              <a:gd name="connsiteY6" fmla="*/ 1105319 h 1567090"/>
              <a:gd name="connsiteX7" fmla="*/ 626846 w 1286167"/>
              <a:gd name="connsiteY7" fmla="*/ 930825 h 1567090"/>
              <a:gd name="connsiteX8" fmla="*/ 1012531 w 1286167"/>
              <a:gd name="connsiteY8" fmla="*/ 1142811 h 1567090"/>
              <a:gd name="connsiteX9" fmla="*/ 1015937 w 1286167"/>
              <a:gd name="connsiteY9" fmla="*/ 1241005 h 1567090"/>
              <a:gd name="connsiteX10" fmla="*/ 1286167 w 1286167"/>
              <a:gd name="connsiteY10" fmla="*/ 1072342 h 1567090"/>
              <a:gd name="connsiteX11" fmla="*/ 1262175 w 1286167"/>
              <a:gd name="connsiteY11" fmla="*/ 962717 h 1567090"/>
              <a:gd name="connsiteX12" fmla="*/ 903613 w 1286167"/>
              <a:gd name="connsiteY12" fmla="*/ 532228 h 1567090"/>
              <a:gd name="connsiteX13" fmla="*/ 658324 w 1286167"/>
              <a:gd name="connsiteY13" fmla="*/ 353162 h 1567090"/>
              <a:gd name="connsiteX14" fmla="*/ 657277 w 1286167"/>
              <a:gd name="connsiteY14" fmla="*/ 0 h 1567090"/>
              <a:gd name="connsiteX0" fmla="*/ 657277 w 1286167"/>
              <a:gd name="connsiteY0" fmla="*/ 0 h 1561547"/>
              <a:gd name="connsiteX1" fmla="*/ 0 w 1286167"/>
              <a:gd name="connsiteY1" fmla="*/ 85964 h 1561547"/>
              <a:gd name="connsiteX2" fmla="*/ 202361 w 1286167"/>
              <a:gd name="connsiteY2" fmla="*/ 516695 h 1561547"/>
              <a:gd name="connsiteX3" fmla="*/ 281735 w 1286167"/>
              <a:gd name="connsiteY3" fmla="*/ 1030909 h 1561547"/>
              <a:gd name="connsiteX4" fmla="*/ 785395 w 1286167"/>
              <a:gd name="connsiteY4" fmla="*/ 1551636 h 1561547"/>
              <a:gd name="connsiteX5" fmla="*/ 707312 w 1286167"/>
              <a:gd name="connsiteY5" fmla="*/ 1259803 h 1561547"/>
              <a:gd name="connsiteX6" fmla="*/ 584804 w 1286167"/>
              <a:gd name="connsiteY6" fmla="*/ 1105319 h 1561547"/>
              <a:gd name="connsiteX7" fmla="*/ 626846 w 1286167"/>
              <a:gd name="connsiteY7" fmla="*/ 930825 h 1561547"/>
              <a:gd name="connsiteX8" fmla="*/ 1012531 w 1286167"/>
              <a:gd name="connsiteY8" fmla="*/ 1142811 h 1561547"/>
              <a:gd name="connsiteX9" fmla="*/ 1015937 w 1286167"/>
              <a:gd name="connsiteY9" fmla="*/ 1241005 h 1561547"/>
              <a:gd name="connsiteX10" fmla="*/ 1286167 w 1286167"/>
              <a:gd name="connsiteY10" fmla="*/ 1072342 h 1561547"/>
              <a:gd name="connsiteX11" fmla="*/ 1262175 w 1286167"/>
              <a:gd name="connsiteY11" fmla="*/ 962717 h 1561547"/>
              <a:gd name="connsiteX12" fmla="*/ 903613 w 1286167"/>
              <a:gd name="connsiteY12" fmla="*/ 532228 h 1561547"/>
              <a:gd name="connsiteX13" fmla="*/ 658324 w 1286167"/>
              <a:gd name="connsiteY13" fmla="*/ 353162 h 1561547"/>
              <a:gd name="connsiteX14" fmla="*/ 657277 w 1286167"/>
              <a:gd name="connsiteY14" fmla="*/ 0 h 1561547"/>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84804 w 1286167"/>
              <a:gd name="connsiteY6" fmla="*/ 1105319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99435 w 1286167"/>
              <a:gd name="connsiteY6" fmla="*/ 1076058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99435 w 1286167"/>
              <a:gd name="connsiteY6" fmla="*/ 1076058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2240"/>
              <a:gd name="connsiteX1" fmla="*/ 0 w 1286167"/>
              <a:gd name="connsiteY1" fmla="*/ 85964 h 1562240"/>
              <a:gd name="connsiteX2" fmla="*/ 202361 w 1286167"/>
              <a:gd name="connsiteY2" fmla="*/ 516695 h 1562240"/>
              <a:gd name="connsiteX3" fmla="*/ 281735 w 1286167"/>
              <a:gd name="connsiteY3" fmla="*/ 1030909 h 1562240"/>
              <a:gd name="connsiteX4" fmla="*/ 785395 w 1286167"/>
              <a:gd name="connsiteY4" fmla="*/ 1551636 h 1562240"/>
              <a:gd name="connsiteX5" fmla="*/ 758519 w 1286167"/>
              <a:gd name="connsiteY5" fmla="*/ 1296379 h 1562240"/>
              <a:gd name="connsiteX6" fmla="*/ 599435 w 1286167"/>
              <a:gd name="connsiteY6" fmla="*/ 1076058 h 1562240"/>
              <a:gd name="connsiteX7" fmla="*/ 626846 w 1286167"/>
              <a:gd name="connsiteY7" fmla="*/ 930825 h 1562240"/>
              <a:gd name="connsiteX8" fmla="*/ 1012531 w 1286167"/>
              <a:gd name="connsiteY8" fmla="*/ 1142811 h 1562240"/>
              <a:gd name="connsiteX9" fmla="*/ 1015937 w 1286167"/>
              <a:gd name="connsiteY9" fmla="*/ 1241005 h 1562240"/>
              <a:gd name="connsiteX10" fmla="*/ 1286167 w 1286167"/>
              <a:gd name="connsiteY10" fmla="*/ 1072342 h 1562240"/>
              <a:gd name="connsiteX11" fmla="*/ 1262175 w 1286167"/>
              <a:gd name="connsiteY11" fmla="*/ 962717 h 1562240"/>
              <a:gd name="connsiteX12" fmla="*/ 903613 w 1286167"/>
              <a:gd name="connsiteY12" fmla="*/ 532228 h 1562240"/>
              <a:gd name="connsiteX13" fmla="*/ 658324 w 1286167"/>
              <a:gd name="connsiteY13" fmla="*/ 353162 h 1562240"/>
              <a:gd name="connsiteX14" fmla="*/ 657277 w 1286167"/>
              <a:gd name="connsiteY14" fmla="*/ 0 h 1562240"/>
              <a:gd name="connsiteX0" fmla="*/ 657277 w 1286167"/>
              <a:gd name="connsiteY0" fmla="*/ 0 h 1562240"/>
              <a:gd name="connsiteX1" fmla="*/ 0 w 1286167"/>
              <a:gd name="connsiteY1" fmla="*/ 85964 h 1562240"/>
              <a:gd name="connsiteX2" fmla="*/ 202361 w 1286167"/>
              <a:gd name="connsiteY2" fmla="*/ 516695 h 1562240"/>
              <a:gd name="connsiteX3" fmla="*/ 281735 w 1286167"/>
              <a:gd name="connsiteY3" fmla="*/ 1104061 h 1562240"/>
              <a:gd name="connsiteX4" fmla="*/ 785395 w 1286167"/>
              <a:gd name="connsiteY4" fmla="*/ 1551636 h 1562240"/>
              <a:gd name="connsiteX5" fmla="*/ 758519 w 1286167"/>
              <a:gd name="connsiteY5" fmla="*/ 1296379 h 1562240"/>
              <a:gd name="connsiteX6" fmla="*/ 599435 w 1286167"/>
              <a:gd name="connsiteY6" fmla="*/ 1076058 h 1562240"/>
              <a:gd name="connsiteX7" fmla="*/ 626846 w 1286167"/>
              <a:gd name="connsiteY7" fmla="*/ 930825 h 1562240"/>
              <a:gd name="connsiteX8" fmla="*/ 1012531 w 1286167"/>
              <a:gd name="connsiteY8" fmla="*/ 1142811 h 1562240"/>
              <a:gd name="connsiteX9" fmla="*/ 1015937 w 1286167"/>
              <a:gd name="connsiteY9" fmla="*/ 1241005 h 1562240"/>
              <a:gd name="connsiteX10" fmla="*/ 1286167 w 1286167"/>
              <a:gd name="connsiteY10" fmla="*/ 1072342 h 1562240"/>
              <a:gd name="connsiteX11" fmla="*/ 1262175 w 1286167"/>
              <a:gd name="connsiteY11" fmla="*/ 962717 h 1562240"/>
              <a:gd name="connsiteX12" fmla="*/ 903613 w 1286167"/>
              <a:gd name="connsiteY12" fmla="*/ 532228 h 1562240"/>
              <a:gd name="connsiteX13" fmla="*/ 658324 w 1286167"/>
              <a:gd name="connsiteY13" fmla="*/ 353162 h 1562240"/>
              <a:gd name="connsiteX14" fmla="*/ 657277 w 1286167"/>
              <a:gd name="connsiteY14" fmla="*/ 0 h 1562240"/>
              <a:gd name="connsiteX0" fmla="*/ 671907 w 1300797"/>
              <a:gd name="connsiteY0" fmla="*/ 1818 h 1564058"/>
              <a:gd name="connsiteX1" fmla="*/ 0 w 1300797"/>
              <a:gd name="connsiteY1" fmla="*/ 0 h 1564058"/>
              <a:gd name="connsiteX2" fmla="*/ 216991 w 1300797"/>
              <a:gd name="connsiteY2" fmla="*/ 518513 h 1564058"/>
              <a:gd name="connsiteX3" fmla="*/ 296365 w 1300797"/>
              <a:gd name="connsiteY3" fmla="*/ 1105879 h 1564058"/>
              <a:gd name="connsiteX4" fmla="*/ 800025 w 1300797"/>
              <a:gd name="connsiteY4" fmla="*/ 1553454 h 1564058"/>
              <a:gd name="connsiteX5" fmla="*/ 773149 w 1300797"/>
              <a:gd name="connsiteY5" fmla="*/ 1298197 h 1564058"/>
              <a:gd name="connsiteX6" fmla="*/ 614065 w 1300797"/>
              <a:gd name="connsiteY6" fmla="*/ 1077876 h 1564058"/>
              <a:gd name="connsiteX7" fmla="*/ 641476 w 1300797"/>
              <a:gd name="connsiteY7" fmla="*/ 932643 h 1564058"/>
              <a:gd name="connsiteX8" fmla="*/ 1027161 w 1300797"/>
              <a:gd name="connsiteY8" fmla="*/ 1144629 h 1564058"/>
              <a:gd name="connsiteX9" fmla="*/ 1030567 w 1300797"/>
              <a:gd name="connsiteY9" fmla="*/ 1242823 h 1564058"/>
              <a:gd name="connsiteX10" fmla="*/ 1300797 w 1300797"/>
              <a:gd name="connsiteY10" fmla="*/ 1074160 h 1564058"/>
              <a:gd name="connsiteX11" fmla="*/ 1276805 w 1300797"/>
              <a:gd name="connsiteY11" fmla="*/ 964535 h 1564058"/>
              <a:gd name="connsiteX12" fmla="*/ 918243 w 1300797"/>
              <a:gd name="connsiteY12" fmla="*/ 534046 h 1564058"/>
              <a:gd name="connsiteX13" fmla="*/ 672954 w 1300797"/>
              <a:gd name="connsiteY13" fmla="*/ 354980 h 1564058"/>
              <a:gd name="connsiteX14" fmla="*/ 671907 w 1300797"/>
              <a:gd name="connsiteY14" fmla="*/ 1818 h 1564058"/>
              <a:gd name="connsiteX0" fmla="*/ 423190 w 1300797"/>
              <a:gd name="connsiteY0" fmla="*/ 0 h 1569555"/>
              <a:gd name="connsiteX1" fmla="*/ 0 w 1300797"/>
              <a:gd name="connsiteY1" fmla="*/ 5497 h 1569555"/>
              <a:gd name="connsiteX2" fmla="*/ 216991 w 1300797"/>
              <a:gd name="connsiteY2" fmla="*/ 524010 h 1569555"/>
              <a:gd name="connsiteX3" fmla="*/ 296365 w 1300797"/>
              <a:gd name="connsiteY3" fmla="*/ 1111376 h 1569555"/>
              <a:gd name="connsiteX4" fmla="*/ 800025 w 1300797"/>
              <a:gd name="connsiteY4" fmla="*/ 1558951 h 1569555"/>
              <a:gd name="connsiteX5" fmla="*/ 773149 w 1300797"/>
              <a:gd name="connsiteY5" fmla="*/ 1303694 h 1569555"/>
              <a:gd name="connsiteX6" fmla="*/ 614065 w 1300797"/>
              <a:gd name="connsiteY6" fmla="*/ 1083373 h 1569555"/>
              <a:gd name="connsiteX7" fmla="*/ 641476 w 1300797"/>
              <a:gd name="connsiteY7" fmla="*/ 938140 h 1569555"/>
              <a:gd name="connsiteX8" fmla="*/ 1027161 w 1300797"/>
              <a:gd name="connsiteY8" fmla="*/ 1150126 h 1569555"/>
              <a:gd name="connsiteX9" fmla="*/ 1030567 w 1300797"/>
              <a:gd name="connsiteY9" fmla="*/ 1248320 h 1569555"/>
              <a:gd name="connsiteX10" fmla="*/ 1300797 w 1300797"/>
              <a:gd name="connsiteY10" fmla="*/ 1079657 h 1569555"/>
              <a:gd name="connsiteX11" fmla="*/ 1276805 w 1300797"/>
              <a:gd name="connsiteY11" fmla="*/ 970032 h 1569555"/>
              <a:gd name="connsiteX12" fmla="*/ 918243 w 1300797"/>
              <a:gd name="connsiteY12" fmla="*/ 539543 h 1569555"/>
              <a:gd name="connsiteX13" fmla="*/ 672954 w 1300797"/>
              <a:gd name="connsiteY13" fmla="*/ 360477 h 1569555"/>
              <a:gd name="connsiteX14" fmla="*/ 423190 w 1300797"/>
              <a:gd name="connsiteY14" fmla="*/ 0 h 1569555"/>
              <a:gd name="connsiteX0" fmla="*/ 576810 w 1454417"/>
              <a:gd name="connsiteY0" fmla="*/ 0 h 1569555"/>
              <a:gd name="connsiteX1" fmla="*/ 0 w 1454417"/>
              <a:gd name="connsiteY1" fmla="*/ 137170 h 1569555"/>
              <a:gd name="connsiteX2" fmla="*/ 370611 w 1454417"/>
              <a:gd name="connsiteY2" fmla="*/ 524010 h 1569555"/>
              <a:gd name="connsiteX3" fmla="*/ 449985 w 1454417"/>
              <a:gd name="connsiteY3" fmla="*/ 1111376 h 1569555"/>
              <a:gd name="connsiteX4" fmla="*/ 953645 w 1454417"/>
              <a:gd name="connsiteY4" fmla="*/ 1558951 h 1569555"/>
              <a:gd name="connsiteX5" fmla="*/ 926769 w 1454417"/>
              <a:gd name="connsiteY5" fmla="*/ 1303694 h 1569555"/>
              <a:gd name="connsiteX6" fmla="*/ 767685 w 1454417"/>
              <a:gd name="connsiteY6" fmla="*/ 1083373 h 1569555"/>
              <a:gd name="connsiteX7" fmla="*/ 795096 w 1454417"/>
              <a:gd name="connsiteY7" fmla="*/ 938140 h 1569555"/>
              <a:gd name="connsiteX8" fmla="*/ 1180781 w 1454417"/>
              <a:gd name="connsiteY8" fmla="*/ 1150126 h 1569555"/>
              <a:gd name="connsiteX9" fmla="*/ 1184187 w 1454417"/>
              <a:gd name="connsiteY9" fmla="*/ 1248320 h 1569555"/>
              <a:gd name="connsiteX10" fmla="*/ 1454417 w 1454417"/>
              <a:gd name="connsiteY10" fmla="*/ 1079657 h 1569555"/>
              <a:gd name="connsiteX11" fmla="*/ 1430425 w 1454417"/>
              <a:gd name="connsiteY11" fmla="*/ 970032 h 1569555"/>
              <a:gd name="connsiteX12" fmla="*/ 1071863 w 1454417"/>
              <a:gd name="connsiteY12" fmla="*/ 539543 h 1569555"/>
              <a:gd name="connsiteX13" fmla="*/ 826574 w 1454417"/>
              <a:gd name="connsiteY13" fmla="*/ 360477 h 1569555"/>
              <a:gd name="connsiteX14" fmla="*/ 576810 w 1454417"/>
              <a:gd name="connsiteY14" fmla="*/ 0 h 1569555"/>
              <a:gd name="connsiteX0" fmla="*/ 576810 w 1454417"/>
              <a:gd name="connsiteY0" fmla="*/ 0 h 1569555"/>
              <a:gd name="connsiteX1" fmla="*/ 0 w 1454417"/>
              <a:gd name="connsiteY1" fmla="*/ 137170 h 1569555"/>
              <a:gd name="connsiteX2" fmla="*/ 370611 w 1454417"/>
              <a:gd name="connsiteY2" fmla="*/ 524010 h 1569555"/>
              <a:gd name="connsiteX3" fmla="*/ 449985 w 1454417"/>
              <a:gd name="connsiteY3" fmla="*/ 1111376 h 1569555"/>
              <a:gd name="connsiteX4" fmla="*/ 953645 w 1454417"/>
              <a:gd name="connsiteY4" fmla="*/ 1558951 h 1569555"/>
              <a:gd name="connsiteX5" fmla="*/ 926769 w 1454417"/>
              <a:gd name="connsiteY5" fmla="*/ 1303694 h 1569555"/>
              <a:gd name="connsiteX6" fmla="*/ 767685 w 1454417"/>
              <a:gd name="connsiteY6" fmla="*/ 1083373 h 1569555"/>
              <a:gd name="connsiteX7" fmla="*/ 795096 w 1454417"/>
              <a:gd name="connsiteY7" fmla="*/ 938140 h 1569555"/>
              <a:gd name="connsiteX8" fmla="*/ 1180781 w 1454417"/>
              <a:gd name="connsiteY8" fmla="*/ 1150126 h 1569555"/>
              <a:gd name="connsiteX9" fmla="*/ 1184187 w 1454417"/>
              <a:gd name="connsiteY9" fmla="*/ 1248320 h 1569555"/>
              <a:gd name="connsiteX10" fmla="*/ 1454417 w 1454417"/>
              <a:gd name="connsiteY10" fmla="*/ 1079657 h 1569555"/>
              <a:gd name="connsiteX11" fmla="*/ 1430425 w 1454417"/>
              <a:gd name="connsiteY11" fmla="*/ 970032 h 1569555"/>
              <a:gd name="connsiteX12" fmla="*/ 1071863 w 1454417"/>
              <a:gd name="connsiteY12" fmla="*/ 539543 h 1569555"/>
              <a:gd name="connsiteX13" fmla="*/ 826574 w 1454417"/>
              <a:gd name="connsiteY13" fmla="*/ 360477 h 1569555"/>
              <a:gd name="connsiteX14" fmla="*/ 576810 w 1454417"/>
              <a:gd name="connsiteY14" fmla="*/ 0 h 1569555"/>
              <a:gd name="connsiteX0" fmla="*/ 481712 w 1359319"/>
              <a:gd name="connsiteY0" fmla="*/ 0 h 1569555"/>
              <a:gd name="connsiteX1" fmla="*/ 0 w 1359319"/>
              <a:gd name="connsiteY1" fmla="*/ 173746 h 1569555"/>
              <a:gd name="connsiteX2" fmla="*/ 275513 w 1359319"/>
              <a:gd name="connsiteY2" fmla="*/ 524010 h 1569555"/>
              <a:gd name="connsiteX3" fmla="*/ 354887 w 1359319"/>
              <a:gd name="connsiteY3" fmla="*/ 1111376 h 1569555"/>
              <a:gd name="connsiteX4" fmla="*/ 858547 w 1359319"/>
              <a:gd name="connsiteY4" fmla="*/ 1558951 h 1569555"/>
              <a:gd name="connsiteX5" fmla="*/ 831671 w 1359319"/>
              <a:gd name="connsiteY5" fmla="*/ 1303694 h 1569555"/>
              <a:gd name="connsiteX6" fmla="*/ 672587 w 1359319"/>
              <a:gd name="connsiteY6" fmla="*/ 1083373 h 1569555"/>
              <a:gd name="connsiteX7" fmla="*/ 699998 w 1359319"/>
              <a:gd name="connsiteY7" fmla="*/ 938140 h 1569555"/>
              <a:gd name="connsiteX8" fmla="*/ 1085683 w 1359319"/>
              <a:gd name="connsiteY8" fmla="*/ 1150126 h 1569555"/>
              <a:gd name="connsiteX9" fmla="*/ 1089089 w 1359319"/>
              <a:gd name="connsiteY9" fmla="*/ 1248320 h 1569555"/>
              <a:gd name="connsiteX10" fmla="*/ 1359319 w 1359319"/>
              <a:gd name="connsiteY10" fmla="*/ 1079657 h 1569555"/>
              <a:gd name="connsiteX11" fmla="*/ 1335327 w 1359319"/>
              <a:gd name="connsiteY11" fmla="*/ 970032 h 1569555"/>
              <a:gd name="connsiteX12" fmla="*/ 976765 w 1359319"/>
              <a:gd name="connsiteY12" fmla="*/ 539543 h 1569555"/>
              <a:gd name="connsiteX13" fmla="*/ 731476 w 1359319"/>
              <a:gd name="connsiteY13" fmla="*/ 360477 h 1569555"/>
              <a:gd name="connsiteX14" fmla="*/ 481712 w 1359319"/>
              <a:gd name="connsiteY14" fmla="*/ 0 h 1569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9319" h="1569555">
                <a:moveTo>
                  <a:pt x="481712" y="0"/>
                </a:moveTo>
                <a:lnTo>
                  <a:pt x="0" y="173746"/>
                </a:lnTo>
                <a:cubicBezTo>
                  <a:pt x="156408" y="327895"/>
                  <a:pt x="235460" y="366520"/>
                  <a:pt x="275513" y="524010"/>
                </a:cubicBezTo>
                <a:cubicBezTo>
                  <a:pt x="305214" y="688403"/>
                  <a:pt x="276554" y="939924"/>
                  <a:pt x="354887" y="1111376"/>
                </a:cubicBezTo>
                <a:cubicBezTo>
                  <a:pt x="514114" y="1391429"/>
                  <a:pt x="819538" y="1558054"/>
                  <a:pt x="858547" y="1558951"/>
                </a:cubicBezTo>
                <a:cubicBezTo>
                  <a:pt x="918941" y="1614168"/>
                  <a:pt x="990000" y="1442526"/>
                  <a:pt x="831671" y="1303694"/>
                </a:cubicBezTo>
                <a:cubicBezTo>
                  <a:pt x="783217" y="1229194"/>
                  <a:pt x="691562" y="1180029"/>
                  <a:pt x="672587" y="1083373"/>
                </a:cubicBezTo>
                <a:cubicBezTo>
                  <a:pt x="664534" y="998822"/>
                  <a:pt x="629286" y="951447"/>
                  <a:pt x="699998" y="938140"/>
                </a:cubicBezTo>
                <a:cubicBezTo>
                  <a:pt x="772331" y="938959"/>
                  <a:pt x="999946" y="982285"/>
                  <a:pt x="1085683" y="1150126"/>
                </a:cubicBezTo>
                <a:cubicBezTo>
                  <a:pt x="1085248" y="1181184"/>
                  <a:pt x="1086375" y="1214348"/>
                  <a:pt x="1089089" y="1248320"/>
                </a:cubicBezTo>
                <a:lnTo>
                  <a:pt x="1359319" y="1079657"/>
                </a:lnTo>
                <a:cubicBezTo>
                  <a:pt x="1350276" y="1041053"/>
                  <a:pt x="1342018" y="1003838"/>
                  <a:pt x="1335327" y="970032"/>
                </a:cubicBezTo>
                <a:cubicBezTo>
                  <a:pt x="1258828" y="807882"/>
                  <a:pt x="1077407" y="641135"/>
                  <a:pt x="976765" y="539543"/>
                </a:cubicBezTo>
                <a:cubicBezTo>
                  <a:pt x="844384" y="437291"/>
                  <a:pt x="815539" y="414413"/>
                  <a:pt x="731476" y="360477"/>
                </a:cubicBezTo>
                <a:lnTo>
                  <a:pt x="481712" y="0"/>
                </a:lnTo>
                <a:close/>
              </a:path>
            </a:pathLst>
          </a:custGeom>
          <a:solidFill>
            <a:srgbClr val="FEC88A"/>
          </a:solidFill>
          <a:ln w="342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ko-KR" altLang="en-US">
              <a:solidFill>
                <a:schemeClr val="tx1"/>
              </a:solidFill>
            </a:endParaRPr>
          </a:p>
        </p:txBody>
      </p:sp>
      <p:sp>
        <p:nvSpPr>
          <p:cNvPr id="40" name="Rectangle 39">
            <a:extLst>
              <a:ext uri="{FF2B5EF4-FFF2-40B4-BE49-F238E27FC236}">
                <a16:creationId xmlns:a16="http://schemas.microsoft.com/office/drawing/2014/main" xmlns="" id="{43F70076-1048-436B-BD8E-82A571293D22}"/>
              </a:ext>
            </a:extLst>
          </p:cNvPr>
          <p:cNvSpPr/>
          <p:nvPr/>
        </p:nvSpPr>
        <p:spPr>
          <a:xfrm rot="2072551">
            <a:off x="9359267" y="578459"/>
            <a:ext cx="869183" cy="3429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41" name="Rectangle 42">
            <a:extLst>
              <a:ext uri="{FF2B5EF4-FFF2-40B4-BE49-F238E27FC236}">
                <a16:creationId xmlns:a16="http://schemas.microsoft.com/office/drawing/2014/main" xmlns="" id="{1533F12C-AB79-4F27-B044-1B014576EF71}"/>
              </a:ext>
            </a:extLst>
          </p:cNvPr>
          <p:cNvSpPr/>
          <p:nvPr/>
        </p:nvSpPr>
        <p:spPr>
          <a:xfrm rot="2072551">
            <a:off x="9692852" y="-405650"/>
            <a:ext cx="1066637" cy="1146066"/>
          </a:xfrm>
          <a:custGeom>
            <a:avLst/>
            <a:gdLst>
              <a:gd name="connsiteX0" fmla="*/ 0 w 777759"/>
              <a:gd name="connsiteY0" fmla="*/ 0 h 968130"/>
              <a:gd name="connsiteX1" fmla="*/ 777759 w 777759"/>
              <a:gd name="connsiteY1" fmla="*/ 0 h 968130"/>
              <a:gd name="connsiteX2" fmla="*/ 777759 w 777759"/>
              <a:gd name="connsiteY2" fmla="*/ 968130 h 968130"/>
              <a:gd name="connsiteX3" fmla="*/ 0 w 777759"/>
              <a:gd name="connsiteY3" fmla="*/ 968130 h 968130"/>
              <a:gd name="connsiteX4" fmla="*/ 0 w 777759"/>
              <a:gd name="connsiteY4" fmla="*/ 0 h 968130"/>
              <a:gd name="connsiteX0" fmla="*/ 0 w 789458"/>
              <a:gd name="connsiteY0" fmla="*/ 500269 h 968130"/>
              <a:gd name="connsiteX1" fmla="*/ 789458 w 789458"/>
              <a:gd name="connsiteY1" fmla="*/ 0 h 968130"/>
              <a:gd name="connsiteX2" fmla="*/ 789458 w 789458"/>
              <a:gd name="connsiteY2" fmla="*/ 968130 h 968130"/>
              <a:gd name="connsiteX3" fmla="*/ 11699 w 789458"/>
              <a:gd name="connsiteY3" fmla="*/ 968130 h 968130"/>
              <a:gd name="connsiteX4" fmla="*/ 0 w 789458"/>
              <a:gd name="connsiteY4" fmla="*/ 500269 h 968130"/>
              <a:gd name="connsiteX0" fmla="*/ 0 w 788533"/>
              <a:gd name="connsiteY0" fmla="*/ 562468 h 968130"/>
              <a:gd name="connsiteX1" fmla="*/ 788533 w 788533"/>
              <a:gd name="connsiteY1" fmla="*/ 0 h 968130"/>
              <a:gd name="connsiteX2" fmla="*/ 788533 w 788533"/>
              <a:gd name="connsiteY2" fmla="*/ 968130 h 968130"/>
              <a:gd name="connsiteX3" fmla="*/ 10774 w 788533"/>
              <a:gd name="connsiteY3" fmla="*/ 968130 h 968130"/>
              <a:gd name="connsiteX4" fmla="*/ 0 w 788533"/>
              <a:gd name="connsiteY4" fmla="*/ 562468 h 968130"/>
              <a:gd name="connsiteX0" fmla="*/ 0 w 788995"/>
              <a:gd name="connsiteY0" fmla="*/ 531368 h 968130"/>
              <a:gd name="connsiteX1" fmla="*/ 788995 w 788995"/>
              <a:gd name="connsiteY1" fmla="*/ 0 h 968130"/>
              <a:gd name="connsiteX2" fmla="*/ 788995 w 788995"/>
              <a:gd name="connsiteY2" fmla="*/ 968130 h 968130"/>
              <a:gd name="connsiteX3" fmla="*/ 11236 w 788995"/>
              <a:gd name="connsiteY3" fmla="*/ 968130 h 968130"/>
              <a:gd name="connsiteX4" fmla="*/ 0 w 788995"/>
              <a:gd name="connsiteY4" fmla="*/ 531368 h 968130"/>
              <a:gd name="connsiteX0" fmla="*/ 0 w 791382"/>
              <a:gd name="connsiteY0" fmla="*/ 370911 h 968130"/>
              <a:gd name="connsiteX1" fmla="*/ 791382 w 791382"/>
              <a:gd name="connsiteY1" fmla="*/ 0 h 968130"/>
              <a:gd name="connsiteX2" fmla="*/ 791382 w 791382"/>
              <a:gd name="connsiteY2" fmla="*/ 968130 h 968130"/>
              <a:gd name="connsiteX3" fmla="*/ 13623 w 791382"/>
              <a:gd name="connsiteY3" fmla="*/ 968130 h 968130"/>
              <a:gd name="connsiteX4" fmla="*/ 0 w 791382"/>
              <a:gd name="connsiteY4" fmla="*/ 370911 h 968130"/>
              <a:gd name="connsiteX0" fmla="*/ 0 w 797009"/>
              <a:gd name="connsiteY0" fmla="*/ 545890 h 1143109"/>
              <a:gd name="connsiteX1" fmla="*/ 797009 w 797009"/>
              <a:gd name="connsiteY1" fmla="*/ 0 h 1143109"/>
              <a:gd name="connsiteX2" fmla="*/ 791382 w 797009"/>
              <a:gd name="connsiteY2" fmla="*/ 1143109 h 1143109"/>
              <a:gd name="connsiteX3" fmla="*/ 13623 w 797009"/>
              <a:gd name="connsiteY3" fmla="*/ 1143109 h 1143109"/>
              <a:gd name="connsiteX4" fmla="*/ 0 w 797009"/>
              <a:gd name="connsiteY4" fmla="*/ 545890 h 1143109"/>
              <a:gd name="connsiteX0" fmla="*/ 0 w 789665"/>
              <a:gd name="connsiteY0" fmla="*/ 805888 h 1143109"/>
              <a:gd name="connsiteX1" fmla="*/ 789665 w 789665"/>
              <a:gd name="connsiteY1" fmla="*/ 0 h 1143109"/>
              <a:gd name="connsiteX2" fmla="*/ 784038 w 789665"/>
              <a:gd name="connsiteY2" fmla="*/ 1143109 h 1143109"/>
              <a:gd name="connsiteX3" fmla="*/ 6279 w 789665"/>
              <a:gd name="connsiteY3" fmla="*/ 1143109 h 1143109"/>
              <a:gd name="connsiteX4" fmla="*/ 0 w 789665"/>
              <a:gd name="connsiteY4" fmla="*/ 805888 h 1143109"/>
              <a:gd name="connsiteX0" fmla="*/ 0 w 786044"/>
              <a:gd name="connsiteY0" fmla="*/ 537896 h 875117"/>
              <a:gd name="connsiteX1" fmla="*/ 786044 w 786044"/>
              <a:gd name="connsiteY1" fmla="*/ 0 h 875117"/>
              <a:gd name="connsiteX2" fmla="*/ 784038 w 786044"/>
              <a:gd name="connsiteY2" fmla="*/ 875117 h 875117"/>
              <a:gd name="connsiteX3" fmla="*/ 6279 w 786044"/>
              <a:gd name="connsiteY3" fmla="*/ 875117 h 875117"/>
              <a:gd name="connsiteX4" fmla="*/ 0 w 786044"/>
              <a:gd name="connsiteY4" fmla="*/ 537896 h 875117"/>
              <a:gd name="connsiteX0" fmla="*/ 0 w 784222"/>
              <a:gd name="connsiteY0" fmla="*/ 555319 h 892540"/>
              <a:gd name="connsiteX1" fmla="*/ 774722 w 784222"/>
              <a:gd name="connsiteY1" fmla="*/ 0 h 892540"/>
              <a:gd name="connsiteX2" fmla="*/ 784038 w 784222"/>
              <a:gd name="connsiteY2" fmla="*/ 892540 h 892540"/>
              <a:gd name="connsiteX3" fmla="*/ 6279 w 784222"/>
              <a:gd name="connsiteY3" fmla="*/ 892540 h 892540"/>
              <a:gd name="connsiteX4" fmla="*/ 0 w 784222"/>
              <a:gd name="connsiteY4" fmla="*/ 555319 h 892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4222" h="892540">
                <a:moveTo>
                  <a:pt x="0" y="555319"/>
                </a:moveTo>
                <a:lnTo>
                  <a:pt x="774722" y="0"/>
                </a:lnTo>
                <a:cubicBezTo>
                  <a:pt x="772846" y="381036"/>
                  <a:pt x="785914" y="511504"/>
                  <a:pt x="784038" y="892540"/>
                </a:cubicBezTo>
                <a:lnTo>
                  <a:pt x="6279" y="892540"/>
                </a:lnTo>
                <a:lnTo>
                  <a:pt x="0" y="555319"/>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 name="Dikdörtgen 2"/>
          <p:cNvSpPr/>
          <p:nvPr/>
        </p:nvSpPr>
        <p:spPr>
          <a:xfrm>
            <a:off x="1078318" y="1181475"/>
            <a:ext cx="6096000" cy="892552"/>
          </a:xfrm>
          <a:prstGeom prst="rect">
            <a:avLst/>
          </a:prstGeom>
        </p:spPr>
        <p:txBody>
          <a:bodyPr>
            <a:spAutoFit/>
          </a:bodyPr>
          <a:lstStyle/>
          <a:p>
            <a:pPr algn="ctr"/>
            <a:r>
              <a:rPr lang="tr-TR" sz="2800" dirty="0">
                <a:latin typeface="Arial" panose="020B0604020202020204" pitchFamily="34" charset="0"/>
                <a:cs typeface="Arial" panose="020B0604020202020204" pitchFamily="34" charset="0"/>
              </a:rPr>
              <a:t>Sınıf Rehberlik Programının Amacı </a:t>
            </a:r>
          </a:p>
          <a:p>
            <a:r>
              <a:rPr lang="tr-TR" sz="2400" dirty="0">
                <a:latin typeface="Arial" panose="020B0604020202020204" pitchFamily="34" charset="0"/>
                <a:cs typeface="Arial" panose="020B0604020202020204" pitchFamily="34" charset="0"/>
              </a:rPr>
              <a:t>Sınıf rehberlik programı;</a:t>
            </a:r>
          </a:p>
        </p:txBody>
      </p:sp>
      <p:sp>
        <p:nvSpPr>
          <p:cNvPr id="42" name="Unvan 1"/>
          <p:cNvSpPr txBox="1">
            <a:spLocks/>
          </p:cNvSpPr>
          <p:nvPr/>
        </p:nvSpPr>
        <p:spPr>
          <a:xfrm>
            <a:off x="838200" y="258623"/>
            <a:ext cx="10515600" cy="87049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tr-TR" dirty="0" smtClean="0">
                <a:solidFill>
                  <a:schemeClr val="bg1"/>
                </a:solidFill>
              </a:rPr>
              <a:t>Kariyer Gelişim Alanı</a:t>
            </a:r>
            <a:endParaRPr lang="tr-TR" dirty="0">
              <a:solidFill>
                <a:schemeClr val="bg1"/>
              </a:solidFill>
            </a:endParaRPr>
          </a:p>
        </p:txBody>
      </p:sp>
    </p:spTree>
    <p:extLst>
      <p:ext uri="{BB962C8B-B14F-4D97-AF65-F5344CB8AC3E}">
        <p14:creationId xmlns:p14="http://schemas.microsoft.com/office/powerpoint/2010/main" val="35201467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xmlns="" id="{EB790E39-0A9E-43B2-A53B-F50A017C9814}"/>
              </a:ext>
            </a:extLst>
          </p:cNvPr>
          <p:cNvSpPr txBox="1"/>
          <p:nvPr/>
        </p:nvSpPr>
        <p:spPr>
          <a:xfrm>
            <a:off x="6163174" y="2192566"/>
            <a:ext cx="321341" cy="523220"/>
          </a:xfrm>
          <a:prstGeom prst="rect">
            <a:avLst/>
          </a:prstGeom>
          <a:noFill/>
        </p:spPr>
        <p:txBody>
          <a:bodyPr wrap="square" rtlCol="0">
            <a:spAutoFit/>
          </a:bodyPr>
          <a:lstStyle/>
          <a:p>
            <a:pPr algn="ctr"/>
            <a:r>
              <a:rPr lang="tr-TR" altLang="ko-KR" sz="2800" b="1" dirty="0">
                <a:solidFill>
                  <a:schemeClr val="accent5"/>
                </a:solidFill>
                <a:cs typeface="Arial" pitchFamily="34" charset="0"/>
              </a:rPr>
              <a:t>F</a:t>
            </a:r>
            <a:endParaRPr lang="ko-KR" altLang="en-US" sz="2800" b="1" dirty="0">
              <a:solidFill>
                <a:schemeClr val="accent5"/>
              </a:solidFill>
              <a:cs typeface="Arial" pitchFamily="34" charset="0"/>
            </a:endParaRPr>
          </a:p>
        </p:txBody>
      </p:sp>
      <p:sp>
        <p:nvSpPr>
          <p:cNvPr id="9" name="TextBox 8">
            <a:extLst>
              <a:ext uri="{FF2B5EF4-FFF2-40B4-BE49-F238E27FC236}">
                <a16:creationId xmlns:a16="http://schemas.microsoft.com/office/drawing/2014/main" xmlns="" id="{1FA3BD48-89FD-468C-AD39-5F4FCCBCA7AC}"/>
              </a:ext>
            </a:extLst>
          </p:cNvPr>
          <p:cNvSpPr txBox="1"/>
          <p:nvPr/>
        </p:nvSpPr>
        <p:spPr>
          <a:xfrm>
            <a:off x="6519926" y="3004940"/>
            <a:ext cx="370614" cy="523220"/>
          </a:xfrm>
          <a:prstGeom prst="rect">
            <a:avLst/>
          </a:prstGeom>
          <a:noFill/>
        </p:spPr>
        <p:txBody>
          <a:bodyPr wrap="square" rtlCol="0">
            <a:spAutoFit/>
          </a:bodyPr>
          <a:lstStyle/>
          <a:p>
            <a:pPr algn="ctr"/>
            <a:r>
              <a:rPr lang="tr-TR" altLang="ko-KR" sz="2800" b="1" dirty="0">
                <a:solidFill>
                  <a:srgbClr val="FFFF00"/>
                </a:solidFill>
                <a:cs typeface="Arial" pitchFamily="34" charset="0"/>
              </a:rPr>
              <a:t>G</a:t>
            </a:r>
            <a:endParaRPr lang="ko-KR" altLang="en-US" sz="2800" b="1" dirty="0">
              <a:solidFill>
                <a:srgbClr val="FFFF00"/>
              </a:solidFill>
              <a:cs typeface="Arial" pitchFamily="34" charset="0"/>
            </a:endParaRPr>
          </a:p>
        </p:txBody>
      </p:sp>
      <p:sp>
        <p:nvSpPr>
          <p:cNvPr id="10" name="TextBox 9">
            <a:extLst>
              <a:ext uri="{FF2B5EF4-FFF2-40B4-BE49-F238E27FC236}">
                <a16:creationId xmlns:a16="http://schemas.microsoft.com/office/drawing/2014/main" xmlns="" id="{44746392-0CCB-49BF-A202-891A645A3DD5}"/>
              </a:ext>
            </a:extLst>
          </p:cNvPr>
          <p:cNvSpPr txBox="1"/>
          <p:nvPr/>
        </p:nvSpPr>
        <p:spPr>
          <a:xfrm>
            <a:off x="6144455" y="3817314"/>
            <a:ext cx="370614" cy="523220"/>
          </a:xfrm>
          <a:prstGeom prst="rect">
            <a:avLst/>
          </a:prstGeom>
          <a:noFill/>
        </p:spPr>
        <p:txBody>
          <a:bodyPr wrap="square" rtlCol="0">
            <a:spAutoFit/>
          </a:bodyPr>
          <a:lstStyle/>
          <a:p>
            <a:pPr algn="ctr"/>
            <a:r>
              <a:rPr lang="tr-TR" altLang="ko-KR" sz="2800" b="1" dirty="0">
                <a:solidFill>
                  <a:srgbClr val="777777"/>
                </a:solidFill>
                <a:cs typeface="Arial" pitchFamily="34" charset="0"/>
              </a:rPr>
              <a:t>H</a:t>
            </a:r>
            <a:endParaRPr lang="ko-KR" altLang="en-US" sz="2800" b="1" dirty="0">
              <a:solidFill>
                <a:srgbClr val="777777"/>
              </a:solidFill>
              <a:cs typeface="Arial" pitchFamily="34" charset="0"/>
            </a:endParaRPr>
          </a:p>
        </p:txBody>
      </p:sp>
      <p:sp>
        <p:nvSpPr>
          <p:cNvPr id="11" name="TextBox 10">
            <a:extLst>
              <a:ext uri="{FF2B5EF4-FFF2-40B4-BE49-F238E27FC236}">
                <a16:creationId xmlns:a16="http://schemas.microsoft.com/office/drawing/2014/main" xmlns="" id="{872415CF-89E2-42E8-8450-69C53B944D56}"/>
              </a:ext>
            </a:extLst>
          </p:cNvPr>
          <p:cNvSpPr txBox="1"/>
          <p:nvPr/>
        </p:nvSpPr>
        <p:spPr>
          <a:xfrm>
            <a:off x="5407936" y="5442061"/>
            <a:ext cx="356189" cy="523220"/>
          </a:xfrm>
          <a:prstGeom prst="rect">
            <a:avLst/>
          </a:prstGeom>
          <a:noFill/>
        </p:spPr>
        <p:txBody>
          <a:bodyPr wrap="square" rtlCol="0">
            <a:spAutoFit/>
          </a:bodyPr>
          <a:lstStyle/>
          <a:p>
            <a:pPr algn="ctr"/>
            <a:r>
              <a:rPr lang="tr-TR" altLang="ko-KR" sz="2800" b="1" dirty="0">
                <a:solidFill>
                  <a:srgbClr val="990000"/>
                </a:solidFill>
                <a:cs typeface="Arial" pitchFamily="34" charset="0"/>
              </a:rPr>
              <a:t>İ</a:t>
            </a:r>
            <a:endParaRPr lang="ko-KR" altLang="en-US" sz="2800" b="1" dirty="0">
              <a:solidFill>
                <a:srgbClr val="990000"/>
              </a:solidFill>
              <a:cs typeface="Arial" pitchFamily="34" charset="0"/>
            </a:endParaRPr>
          </a:p>
        </p:txBody>
      </p:sp>
      <p:sp>
        <p:nvSpPr>
          <p:cNvPr id="12" name="TextBox 11">
            <a:extLst>
              <a:ext uri="{FF2B5EF4-FFF2-40B4-BE49-F238E27FC236}">
                <a16:creationId xmlns:a16="http://schemas.microsoft.com/office/drawing/2014/main" xmlns="" id="{963D26C5-5DBB-42E6-B2C1-C24C3678DA73}"/>
              </a:ext>
            </a:extLst>
          </p:cNvPr>
          <p:cNvSpPr txBox="1"/>
          <p:nvPr/>
        </p:nvSpPr>
        <p:spPr>
          <a:xfrm>
            <a:off x="5768984" y="4629688"/>
            <a:ext cx="370614" cy="523220"/>
          </a:xfrm>
          <a:prstGeom prst="rect">
            <a:avLst/>
          </a:prstGeom>
          <a:noFill/>
        </p:spPr>
        <p:txBody>
          <a:bodyPr wrap="square" rtlCol="0">
            <a:spAutoFit/>
          </a:bodyPr>
          <a:lstStyle/>
          <a:p>
            <a:pPr algn="ctr"/>
            <a:r>
              <a:rPr lang="tr-TR" altLang="ko-KR" sz="2800" b="1" dirty="0">
                <a:solidFill>
                  <a:schemeClr val="accent1"/>
                </a:solidFill>
                <a:cs typeface="Arial" pitchFamily="34" charset="0"/>
              </a:rPr>
              <a:t>I</a:t>
            </a:r>
            <a:endParaRPr lang="ko-KR" altLang="en-US" sz="2800" b="1" dirty="0">
              <a:solidFill>
                <a:schemeClr val="accent1"/>
              </a:solidFill>
              <a:cs typeface="Arial" pitchFamily="34" charset="0"/>
            </a:endParaRPr>
          </a:p>
        </p:txBody>
      </p:sp>
      <p:grpSp>
        <p:nvGrpSpPr>
          <p:cNvPr id="13" name="Group 12">
            <a:extLst>
              <a:ext uri="{FF2B5EF4-FFF2-40B4-BE49-F238E27FC236}">
                <a16:creationId xmlns:a16="http://schemas.microsoft.com/office/drawing/2014/main" xmlns="" id="{50CA1238-EE64-49D0-8D49-B945A7DC9053}"/>
              </a:ext>
            </a:extLst>
          </p:cNvPr>
          <p:cNvGrpSpPr/>
          <p:nvPr/>
        </p:nvGrpSpPr>
        <p:grpSpPr>
          <a:xfrm>
            <a:off x="1955871" y="2134708"/>
            <a:ext cx="4082117" cy="707886"/>
            <a:chOff x="803640" y="3362835"/>
            <a:chExt cx="2111463" cy="616777"/>
          </a:xfrm>
        </p:grpSpPr>
        <p:sp>
          <p:nvSpPr>
            <p:cNvPr id="14" name="TextBox 13">
              <a:extLst>
                <a:ext uri="{FF2B5EF4-FFF2-40B4-BE49-F238E27FC236}">
                  <a16:creationId xmlns:a16="http://schemas.microsoft.com/office/drawing/2014/main" xmlns="" id="{03D50BB4-2AFF-4EFF-9757-C792E311594C}"/>
                </a:ext>
              </a:extLst>
            </p:cNvPr>
            <p:cNvSpPr txBox="1"/>
            <p:nvPr/>
          </p:nvSpPr>
          <p:spPr>
            <a:xfrm>
              <a:off x="803640" y="3540107"/>
              <a:ext cx="2059657" cy="276999"/>
            </a:xfrm>
            <a:prstGeom prst="rect">
              <a:avLst/>
            </a:prstGeom>
            <a:noFill/>
          </p:spPr>
          <p:txBody>
            <a:bodyPr wrap="square" rtlCol="0">
              <a:spAutoFit/>
            </a:bodyPr>
            <a:lstStyle/>
            <a:p>
              <a:pPr algn="r"/>
              <a:endParaRPr lang="en-US" altLang="ko-KR" sz="1200" dirty="0">
                <a:solidFill>
                  <a:schemeClr val="tx1">
                    <a:lumMod val="75000"/>
                    <a:lumOff val="25000"/>
                  </a:schemeClr>
                </a:solidFill>
                <a:cs typeface="Arial" pitchFamily="34" charset="0"/>
              </a:endParaRPr>
            </a:p>
          </p:txBody>
        </p:sp>
        <p:sp>
          <p:nvSpPr>
            <p:cNvPr id="15" name="TextBox 14">
              <a:extLst>
                <a:ext uri="{FF2B5EF4-FFF2-40B4-BE49-F238E27FC236}">
                  <a16:creationId xmlns:a16="http://schemas.microsoft.com/office/drawing/2014/main" xmlns="" id="{EEB21451-3D32-45CC-BD8A-EB946C4CBC92}"/>
                </a:ext>
              </a:extLst>
            </p:cNvPr>
            <p:cNvSpPr txBox="1"/>
            <p:nvPr/>
          </p:nvSpPr>
          <p:spPr>
            <a:xfrm>
              <a:off x="855446" y="3362835"/>
              <a:ext cx="2059657" cy="616777"/>
            </a:xfrm>
            <a:prstGeom prst="rect">
              <a:avLst/>
            </a:prstGeom>
            <a:noFill/>
            <a:ln>
              <a:solidFill>
                <a:srgbClr val="4472C4"/>
              </a:solidFill>
            </a:ln>
          </p:spPr>
          <p:txBody>
            <a:bodyPr wrap="square" rtlCol="0">
              <a:spAutoFit/>
            </a:bodyPr>
            <a:lstStyle/>
            <a:p>
              <a:pPr algn="r"/>
              <a:r>
                <a:rPr lang="en-US" altLang="ko-KR" sz="2000" b="1" dirty="0" err="1">
                  <a:solidFill>
                    <a:schemeClr val="tx1">
                      <a:lumMod val="75000"/>
                      <a:lumOff val="25000"/>
                    </a:schemeClr>
                  </a:solidFill>
                  <a:cs typeface="Arial" pitchFamily="34" charset="0"/>
                </a:rPr>
                <a:t>kendine</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uygun</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ders</a:t>
              </a:r>
              <a:r>
                <a:rPr lang="en-US" altLang="ko-KR" sz="2000" b="1" dirty="0">
                  <a:solidFill>
                    <a:schemeClr val="tx1">
                      <a:lumMod val="75000"/>
                      <a:lumOff val="25000"/>
                    </a:schemeClr>
                  </a:solidFill>
                  <a:cs typeface="Arial" pitchFamily="34" charset="0"/>
                </a:rPr>
                <a:t>, dal/</a:t>
              </a:r>
              <a:r>
                <a:rPr lang="en-US" altLang="ko-KR" sz="2000" b="1" dirty="0" err="1">
                  <a:solidFill>
                    <a:schemeClr val="tx1">
                      <a:lumMod val="75000"/>
                      <a:lumOff val="25000"/>
                    </a:schemeClr>
                  </a:solidFill>
                  <a:cs typeface="Arial" pitchFamily="34" charset="0"/>
                </a:rPr>
                <a:t>alan</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ve</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meslek</a:t>
              </a:r>
              <a:r>
                <a:rPr lang="en-US" altLang="ko-KR" sz="2000" b="1" dirty="0">
                  <a:solidFill>
                    <a:schemeClr val="tx1">
                      <a:lumMod val="75000"/>
                      <a:lumOff val="25000"/>
                    </a:schemeClr>
                  </a:solidFill>
                  <a:cs typeface="Arial" pitchFamily="34" charset="0"/>
                </a:rPr>
                <a:t> </a:t>
              </a:r>
              <a:r>
                <a:rPr lang="en-US" altLang="ko-KR" sz="2000" b="1" dirty="0" err="1" smtClean="0">
                  <a:solidFill>
                    <a:schemeClr val="tx1">
                      <a:lumMod val="75000"/>
                      <a:lumOff val="25000"/>
                    </a:schemeClr>
                  </a:solidFill>
                  <a:cs typeface="Arial" pitchFamily="34" charset="0"/>
                </a:rPr>
                <a:t>seçebilen</a:t>
              </a:r>
              <a:r>
                <a:rPr lang="en-US" altLang="ko-KR" sz="2000" b="1" dirty="0" smtClean="0">
                  <a:solidFill>
                    <a:schemeClr val="tx1">
                      <a:lumMod val="75000"/>
                      <a:lumOff val="25000"/>
                    </a:schemeClr>
                  </a:solidFill>
                  <a:cs typeface="Arial" pitchFamily="34" charset="0"/>
                </a:rPr>
                <a:t>, </a:t>
              </a:r>
              <a:endParaRPr lang="en-US" altLang="ko-KR" sz="2000" b="1" dirty="0">
                <a:solidFill>
                  <a:schemeClr val="tx1">
                    <a:lumMod val="75000"/>
                    <a:lumOff val="25000"/>
                  </a:schemeClr>
                </a:solidFill>
                <a:cs typeface="Arial" pitchFamily="34" charset="0"/>
              </a:endParaRPr>
            </a:p>
          </p:txBody>
        </p:sp>
      </p:grpSp>
      <p:grpSp>
        <p:nvGrpSpPr>
          <p:cNvPr id="16" name="Group 15">
            <a:extLst>
              <a:ext uri="{FF2B5EF4-FFF2-40B4-BE49-F238E27FC236}">
                <a16:creationId xmlns:a16="http://schemas.microsoft.com/office/drawing/2014/main" xmlns="" id="{DB5F67C5-0C35-4A74-9380-0E6FB01419DA}"/>
              </a:ext>
            </a:extLst>
          </p:cNvPr>
          <p:cNvGrpSpPr/>
          <p:nvPr/>
        </p:nvGrpSpPr>
        <p:grpSpPr>
          <a:xfrm>
            <a:off x="1955871" y="2945236"/>
            <a:ext cx="4340895" cy="707886"/>
            <a:chOff x="803640" y="3362835"/>
            <a:chExt cx="2059657" cy="707886"/>
          </a:xfrm>
        </p:grpSpPr>
        <p:sp>
          <p:nvSpPr>
            <p:cNvPr id="17" name="TextBox 16">
              <a:extLst>
                <a:ext uri="{FF2B5EF4-FFF2-40B4-BE49-F238E27FC236}">
                  <a16:creationId xmlns:a16="http://schemas.microsoft.com/office/drawing/2014/main" xmlns="" id="{37B5E419-154A-4D5B-BCA1-E4F12B8BA449}"/>
                </a:ext>
              </a:extLst>
            </p:cNvPr>
            <p:cNvSpPr txBox="1"/>
            <p:nvPr/>
          </p:nvSpPr>
          <p:spPr>
            <a:xfrm>
              <a:off x="803640" y="3540107"/>
              <a:ext cx="2059657" cy="276999"/>
            </a:xfrm>
            <a:prstGeom prst="rect">
              <a:avLst/>
            </a:prstGeom>
            <a:noFill/>
          </p:spPr>
          <p:txBody>
            <a:bodyPr wrap="square" rtlCol="0">
              <a:spAutoFit/>
            </a:bodyPr>
            <a:lstStyle/>
            <a:p>
              <a:pPr algn="r"/>
              <a:r>
                <a:rPr lang="en-US" altLang="ko-KR" sz="1200" dirty="0" smtClean="0">
                  <a:solidFill>
                    <a:schemeClr val="tx1">
                      <a:lumMod val="75000"/>
                      <a:lumOff val="25000"/>
                    </a:schemeClr>
                  </a:solidFill>
                  <a:cs typeface="Arial" pitchFamily="34" charset="0"/>
                </a:rPr>
                <a:t>     </a:t>
              </a:r>
              <a:endParaRPr lang="ko-KR" altLang="en-US" sz="1200" dirty="0">
                <a:solidFill>
                  <a:schemeClr val="tx1">
                    <a:lumMod val="75000"/>
                    <a:lumOff val="25000"/>
                  </a:schemeClr>
                </a:solidFill>
                <a:cs typeface="Arial" pitchFamily="34" charset="0"/>
              </a:endParaRPr>
            </a:p>
          </p:txBody>
        </p:sp>
        <p:sp>
          <p:nvSpPr>
            <p:cNvPr id="18" name="TextBox 17">
              <a:extLst>
                <a:ext uri="{FF2B5EF4-FFF2-40B4-BE49-F238E27FC236}">
                  <a16:creationId xmlns:a16="http://schemas.microsoft.com/office/drawing/2014/main" xmlns="" id="{5BAAC0B1-C454-4F64-81FC-046CDD68DA2E}"/>
                </a:ext>
              </a:extLst>
            </p:cNvPr>
            <p:cNvSpPr txBox="1"/>
            <p:nvPr/>
          </p:nvSpPr>
          <p:spPr>
            <a:xfrm>
              <a:off x="803640" y="3362835"/>
              <a:ext cx="2059657" cy="707886"/>
            </a:xfrm>
            <a:prstGeom prst="rect">
              <a:avLst/>
            </a:prstGeom>
            <a:noFill/>
            <a:ln>
              <a:solidFill>
                <a:srgbClr val="FFFF00"/>
              </a:solidFill>
            </a:ln>
          </p:spPr>
          <p:txBody>
            <a:bodyPr wrap="square" rtlCol="0">
              <a:spAutoFit/>
            </a:bodyPr>
            <a:lstStyle/>
            <a:p>
              <a:pPr algn="r"/>
              <a:r>
                <a:rPr lang="en-US" altLang="ko-KR" sz="2000" b="1" dirty="0" err="1">
                  <a:solidFill>
                    <a:schemeClr val="tx1">
                      <a:lumMod val="75000"/>
                      <a:lumOff val="25000"/>
                    </a:schemeClr>
                  </a:solidFill>
                  <a:cs typeface="Arial" pitchFamily="34" charset="0"/>
                </a:rPr>
                <a:t>akademik</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ve</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kariyer</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planlaması</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yapabilen</a:t>
              </a:r>
              <a:r>
                <a:rPr lang="en-US" altLang="ko-KR" sz="2000" b="1" dirty="0">
                  <a:solidFill>
                    <a:schemeClr val="tx1">
                      <a:lumMod val="75000"/>
                      <a:lumOff val="25000"/>
                    </a:schemeClr>
                  </a:solidFill>
                  <a:cs typeface="Arial" pitchFamily="34" charset="0"/>
                </a:rPr>
                <a:t>, </a:t>
              </a:r>
            </a:p>
          </p:txBody>
        </p:sp>
      </p:grpSp>
      <p:grpSp>
        <p:nvGrpSpPr>
          <p:cNvPr id="19" name="Group 18">
            <a:extLst>
              <a:ext uri="{FF2B5EF4-FFF2-40B4-BE49-F238E27FC236}">
                <a16:creationId xmlns:a16="http://schemas.microsoft.com/office/drawing/2014/main" xmlns="" id="{64DDFC54-02B2-47A7-AB6B-A14EDBE8D9F6}"/>
              </a:ext>
            </a:extLst>
          </p:cNvPr>
          <p:cNvGrpSpPr/>
          <p:nvPr/>
        </p:nvGrpSpPr>
        <p:grpSpPr>
          <a:xfrm>
            <a:off x="1585033" y="3757610"/>
            <a:ext cx="4340895" cy="707886"/>
            <a:chOff x="803640" y="3362835"/>
            <a:chExt cx="2059657" cy="707886"/>
          </a:xfrm>
        </p:grpSpPr>
        <p:sp>
          <p:nvSpPr>
            <p:cNvPr id="20" name="TextBox 19">
              <a:extLst>
                <a:ext uri="{FF2B5EF4-FFF2-40B4-BE49-F238E27FC236}">
                  <a16:creationId xmlns:a16="http://schemas.microsoft.com/office/drawing/2014/main" xmlns="" id="{620FC092-4036-409B-A785-741981BE862A}"/>
                </a:ext>
              </a:extLst>
            </p:cNvPr>
            <p:cNvSpPr txBox="1"/>
            <p:nvPr/>
          </p:nvSpPr>
          <p:spPr>
            <a:xfrm>
              <a:off x="803640" y="3540107"/>
              <a:ext cx="2059657" cy="276999"/>
            </a:xfrm>
            <a:prstGeom prst="rect">
              <a:avLst/>
            </a:prstGeom>
            <a:noFill/>
          </p:spPr>
          <p:txBody>
            <a:bodyPr wrap="square" rtlCol="0">
              <a:spAutoFit/>
            </a:bodyPr>
            <a:lstStyle/>
            <a:p>
              <a:pPr algn="r"/>
              <a:r>
                <a:rPr lang="en-US" altLang="ko-KR" sz="1200" dirty="0" smtClean="0">
                  <a:solidFill>
                    <a:schemeClr val="tx1">
                      <a:lumMod val="75000"/>
                      <a:lumOff val="25000"/>
                    </a:schemeClr>
                  </a:solidFill>
                  <a:cs typeface="Arial" pitchFamily="34" charset="0"/>
                </a:rPr>
                <a:t>     </a:t>
              </a:r>
              <a:endParaRPr lang="ko-KR" altLang="en-US" sz="1200" dirty="0">
                <a:solidFill>
                  <a:schemeClr val="tx1">
                    <a:lumMod val="75000"/>
                    <a:lumOff val="25000"/>
                  </a:schemeClr>
                </a:solidFill>
                <a:cs typeface="Arial" pitchFamily="34" charset="0"/>
              </a:endParaRPr>
            </a:p>
          </p:txBody>
        </p:sp>
        <p:sp>
          <p:nvSpPr>
            <p:cNvPr id="21" name="TextBox 20">
              <a:extLst>
                <a:ext uri="{FF2B5EF4-FFF2-40B4-BE49-F238E27FC236}">
                  <a16:creationId xmlns:a16="http://schemas.microsoft.com/office/drawing/2014/main" xmlns="" id="{2BDC7500-A9A0-4BA0-8518-582A74707798}"/>
                </a:ext>
              </a:extLst>
            </p:cNvPr>
            <p:cNvSpPr txBox="1"/>
            <p:nvPr/>
          </p:nvSpPr>
          <p:spPr>
            <a:xfrm>
              <a:off x="803640" y="3362835"/>
              <a:ext cx="2059657" cy="707886"/>
            </a:xfrm>
            <a:prstGeom prst="rect">
              <a:avLst/>
            </a:prstGeom>
            <a:noFill/>
            <a:ln>
              <a:solidFill>
                <a:srgbClr val="777777"/>
              </a:solidFill>
            </a:ln>
          </p:spPr>
          <p:txBody>
            <a:bodyPr wrap="square" rtlCol="0">
              <a:spAutoFit/>
            </a:bodyPr>
            <a:lstStyle/>
            <a:p>
              <a:pPr algn="r"/>
              <a:r>
                <a:rPr lang="en-US" altLang="ko-KR" sz="2000" b="1" dirty="0" err="1">
                  <a:solidFill>
                    <a:schemeClr val="tx1">
                      <a:lumMod val="75000"/>
                      <a:lumOff val="25000"/>
                    </a:schemeClr>
                  </a:solidFill>
                  <a:cs typeface="Arial" pitchFamily="34" charset="0"/>
                </a:rPr>
                <a:t>yaşam</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boyu</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öğrenmeyi</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alışkanlık</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haline</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getiren</a:t>
              </a:r>
              <a:r>
                <a:rPr lang="en-US" altLang="ko-KR" sz="2000" b="1" dirty="0">
                  <a:solidFill>
                    <a:schemeClr val="tx1">
                      <a:lumMod val="75000"/>
                      <a:lumOff val="25000"/>
                    </a:schemeClr>
                  </a:solidFill>
                  <a:cs typeface="Arial" pitchFamily="34" charset="0"/>
                </a:rPr>
                <a:t>, </a:t>
              </a:r>
            </a:p>
          </p:txBody>
        </p:sp>
      </p:grpSp>
      <p:grpSp>
        <p:nvGrpSpPr>
          <p:cNvPr id="22" name="Group 21">
            <a:extLst>
              <a:ext uri="{FF2B5EF4-FFF2-40B4-BE49-F238E27FC236}">
                <a16:creationId xmlns:a16="http://schemas.microsoft.com/office/drawing/2014/main" xmlns="" id="{D7431ED3-B6AC-437D-A719-A102D68CAABB}"/>
              </a:ext>
            </a:extLst>
          </p:cNvPr>
          <p:cNvGrpSpPr/>
          <p:nvPr/>
        </p:nvGrpSpPr>
        <p:grpSpPr>
          <a:xfrm>
            <a:off x="1213474" y="4569984"/>
            <a:ext cx="4340895" cy="707886"/>
            <a:chOff x="803640" y="3362835"/>
            <a:chExt cx="2059657" cy="707886"/>
          </a:xfrm>
        </p:grpSpPr>
        <p:sp>
          <p:nvSpPr>
            <p:cNvPr id="23" name="TextBox 22">
              <a:extLst>
                <a:ext uri="{FF2B5EF4-FFF2-40B4-BE49-F238E27FC236}">
                  <a16:creationId xmlns:a16="http://schemas.microsoft.com/office/drawing/2014/main" xmlns="" id="{558F5E7E-B570-4B6C-9FBB-ACCA80ACF385}"/>
                </a:ext>
              </a:extLst>
            </p:cNvPr>
            <p:cNvSpPr txBox="1"/>
            <p:nvPr/>
          </p:nvSpPr>
          <p:spPr>
            <a:xfrm>
              <a:off x="803640" y="3540107"/>
              <a:ext cx="2059657" cy="276999"/>
            </a:xfrm>
            <a:prstGeom prst="rect">
              <a:avLst/>
            </a:prstGeom>
            <a:noFill/>
          </p:spPr>
          <p:txBody>
            <a:bodyPr wrap="square" rtlCol="0">
              <a:spAutoFit/>
            </a:bodyPr>
            <a:lstStyle/>
            <a:p>
              <a:pPr algn="r"/>
              <a:r>
                <a:rPr lang="en-US" altLang="ko-KR" sz="1200" dirty="0" smtClean="0">
                  <a:solidFill>
                    <a:schemeClr val="tx1">
                      <a:lumMod val="75000"/>
                      <a:lumOff val="25000"/>
                    </a:schemeClr>
                  </a:solidFill>
                  <a:cs typeface="Arial" pitchFamily="34" charset="0"/>
                </a:rPr>
                <a:t>    </a:t>
              </a:r>
              <a:endParaRPr lang="ko-KR" altLang="en-US" sz="1200" dirty="0">
                <a:solidFill>
                  <a:schemeClr val="tx1">
                    <a:lumMod val="75000"/>
                    <a:lumOff val="25000"/>
                  </a:schemeClr>
                </a:solidFill>
                <a:cs typeface="Arial" pitchFamily="34" charset="0"/>
              </a:endParaRPr>
            </a:p>
          </p:txBody>
        </p:sp>
        <p:sp>
          <p:nvSpPr>
            <p:cNvPr id="24" name="TextBox 23">
              <a:extLst>
                <a:ext uri="{FF2B5EF4-FFF2-40B4-BE49-F238E27FC236}">
                  <a16:creationId xmlns:a16="http://schemas.microsoft.com/office/drawing/2014/main" xmlns="" id="{C04F902B-62E6-4ED5-B54E-F62A75DBEABD}"/>
                </a:ext>
              </a:extLst>
            </p:cNvPr>
            <p:cNvSpPr txBox="1"/>
            <p:nvPr/>
          </p:nvSpPr>
          <p:spPr>
            <a:xfrm>
              <a:off x="803640" y="3362835"/>
              <a:ext cx="2059657" cy="707886"/>
            </a:xfrm>
            <a:prstGeom prst="rect">
              <a:avLst/>
            </a:prstGeom>
            <a:noFill/>
            <a:ln>
              <a:solidFill>
                <a:srgbClr val="00B0F0"/>
              </a:solidFill>
            </a:ln>
          </p:spPr>
          <p:txBody>
            <a:bodyPr wrap="square" rtlCol="0">
              <a:spAutoFit/>
            </a:bodyPr>
            <a:lstStyle/>
            <a:p>
              <a:pPr algn="r"/>
              <a:r>
                <a:rPr lang="en-US" altLang="ko-KR" sz="2000" b="1" dirty="0" err="1">
                  <a:solidFill>
                    <a:schemeClr val="tx1">
                      <a:lumMod val="75000"/>
                      <a:lumOff val="25000"/>
                    </a:schemeClr>
                  </a:solidFill>
                  <a:cs typeface="Arial" pitchFamily="34" charset="0"/>
                </a:rPr>
                <a:t>çalışarak</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üretmenin</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önemini</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benimseyen</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ve</a:t>
              </a:r>
              <a:r>
                <a:rPr lang="en-US" altLang="ko-KR" sz="2000" b="1" dirty="0">
                  <a:solidFill>
                    <a:schemeClr val="tx1">
                      <a:lumMod val="75000"/>
                      <a:lumOff val="25000"/>
                    </a:schemeClr>
                  </a:solidFill>
                  <a:cs typeface="Arial" pitchFamily="34" charset="0"/>
                </a:rPr>
                <a:t> </a:t>
              </a:r>
            </a:p>
          </p:txBody>
        </p:sp>
      </p:grpSp>
      <p:grpSp>
        <p:nvGrpSpPr>
          <p:cNvPr id="25" name="Group 24">
            <a:extLst>
              <a:ext uri="{FF2B5EF4-FFF2-40B4-BE49-F238E27FC236}">
                <a16:creationId xmlns:a16="http://schemas.microsoft.com/office/drawing/2014/main" xmlns="" id="{259D76DB-9563-44AC-B5CA-A1DFA3A460F5}"/>
              </a:ext>
            </a:extLst>
          </p:cNvPr>
          <p:cNvGrpSpPr/>
          <p:nvPr/>
        </p:nvGrpSpPr>
        <p:grpSpPr>
          <a:xfrm>
            <a:off x="851031" y="5384203"/>
            <a:ext cx="4340895" cy="707886"/>
            <a:chOff x="803640" y="3362835"/>
            <a:chExt cx="2059657" cy="707886"/>
          </a:xfrm>
        </p:grpSpPr>
        <p:sp>
          <p:nvSpPr>
            <p:cNvPr id="26" name="TextBox 25">
              <a:extLst>
                <a:ext uri="{FF2B5EF4-FFF2-40B4-BE49-F238E27FC236}">
                  <a16:creationId xmlns:a16="http://schemas.microsoft.com/office/drawing/2014/main" xmlns="" id="{1E11E0C7-C4D0-4628-8CE4-3CD3E7C2DE79}"/>
                </a:ext>
              </a:extLst>
            </p:cNvPr>
            <p:cNvSpPr txBox="1"/>
            <p:nvPr/>
          </p:nvSpPr>
          <p:spPr>
            <a:xfrm>
              <a:off x="803640" y="3540107"/>
              <a:ext cx="2059657" cy="276999"/>
            </a:xfrm>
            <a:prstGeom prst="rect">
              <a:avLst/>
            </a:prstGeom>
            <a:noFill/>
          </p:spPr>
          <p:txBody>
            <a:bodyPr wrap="square" rtlCol="0">
              <a:spAutoFit/>
            </a:bodyPr>
            <a:lstStyle/>
            <a:p>
              <a:pPr algn="r"/>
              <a:r>
                <a:rPr lang="en-US" altLang="ko-KR" sz="1200" dirty="0" smtClean="0">
                  <a:solidFill>
                    <a:schemeClr val="tx1">
                      <a:lumMod val="75000"/>
                      <a:lumOff val="25000"/>
                    </a:schemeClr>
                  </a:solidFill>
                  <a:cs typeface="Arial" pitchFamily="34" charset="0"/>
                </a:rPr>
                <a:t>   </a:t>
              </a:r>
              <a:endParaRPr lang="ko-KR" altLang="en-US" sz="1200" dirty="0">
                <a:solidFill>
                  <a:schemeClr val="tx1">
                    <a:lumMod val="75000"/>
                    <a:lumOff val="25000"/>
                  </a:schemeClr>
                </a:solidFill>
                <a:cs typeface="Arial" pitchFamily="34" charset="0"/>
              </a:endParaRPr>
            </a:p>
          </p:txBody>
        </p:sp>
        <p:sp>
          <p:nvSpPr>
            <p:cNvPr id="27" name="TextBox 26">
              <a:extLst>
                <a:ext uri="{FF2B5EF4-FFF2-40B4-BE49-F238E27FC236}">
                  <a16:creationId xmlns:a16="http://schemas.microsoft.com/office/drawing/2014/main" xmlns="" id="{84F336A6-4022-4567-8988-62A1C4E43931}"/>
                </a:ext>
              </a:extLst>
            </p:cNvPr>
            <p:cNvSpPr txBox="1"/>
            <p:nvPr/>
          </p:nvSpPr>
          <p:spPr>
            <a:xfrm>
              <a:off x="803640" y="3362835"/>
              <a:ext cx="2059657" cy="707886"/>
            </a:xfrm>
            <a:prstGeom prst="rect">
              <a:avLst/>
            </a:prstGeom>
            <a:noFill/>
            <a:ln>
              <a:solidFill>
                <a:srgbClr val="990000"/>
              </a:solidFill>
            </a:ln>
          </p:spPr>
          <p:txBody>
            <a:bodyPr wrap="square" rtlCol="0">
              <a:spAutoFit/>
            </a:bodyPr>
            <a:lstStyle/>
            <a:p>
              <a:pPr algn="r"/>
              <a:r>
                <a:rPr lang="en-US" altLang="ko-KR" sz="2000" b="1" dirty="0" err="1">
                  <a:solidFill>
                    <a:schemeClr val="tx1">
                      <a:lumMod val="75000"/>
                      <a:lumOff val="25000"/>
                    </a:schemeClr>
                  </a:solidFill>
                  <a:cs typeface="Arial" pitchFamily="34" charset="0"/>
                </a:rPr>
                <a:t>iyi</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oluş</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düzeyleri</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yüksek</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bireyler</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yetiştirmeyi</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amaçlamaktadır</a:t>
              </a:r>
              <a:r>
                <a:rPr lang="en-US" altLang="ko-KR" sz="2000" b="1" dirty="0">
                  <a:solidFill>
                    <a:schemeClr val="tx1">
                      <a:lumMod val="75000"/>
                      <a:lumOff val="25000"/>
                    </a:schemeClr>
                  </a:solidFill>
                  <a:cs typeface="Arial" pitchFamily="34" charset="0"/>
                </a:rPr>
                <a:t>.</a:t>
              </a:r>
            </a:p>
          </p:txBody>
        </p:sp>
      </p:grpSp>
      <p:grpSp>
        <p:nvGrpSpPr>
          <p:cNvPr id="28" name="그룹 3">
            <a:extLst>
              <a:ext uri="{FF2B5EF4-FFF2-40B4-BE49-F238E27FC236}">
                <a16:creationId xmlns:a16="http://schemas.microsoft.com/office/drawing/2014/main" xmlns="" id="{4A381888-C6EC-43CD-AFBB-E5C1CB0A89E3}"/>
              </a:ext>
            </a:extLst>
          </p:cNvPr>
          <p:cNvGrpSpPr/>
          <p:nvPr/>
        </p:nvGrpSpPr>
        <p:grpSpPr>
          <a:xfrm>
            <a:off x="6954509" y="1408170"/>
            <a:ext cx="4308562" cy="4647381"/>
            <a:chOff x="7334031" y="1957604"/>
            <a:chExt cx="3874720" cy="4179423"/>
          </a:xfrm>
        </p:grpSpPr>
        <p:sp>
          <p:nvSpPr>
            <p:cNvPr id="29" name="Isosceles Triangle 1">
              <a:extLst>
                <a:ext uri="{FF2B5EF4-FFF2-40B4-BE49-F238E27FC236}">
                  <a16:creationId xmlns:a16="http://schemas.microsoft.com/office/drawing/2014/main" xmlns="" id="{F7CE0B50-C9F8-4259-9CA5-D4D3D0398600}"/>
                </a:ext>
              </a:extLst>
            </p:cNvPr>
            <p:cNvSpPr/>
            <p:nvPr/>
          </p:nvSpPr>
          <p:spPr>
            <a:xfrm>
              <a:off x="7334031" y="4888932"/>
              <a:ext cx="1941697" cy="1248095"/>
            </a:xfrm>
            <a:custGeom>
              <a:avLst/>
              <a:gdLst/>
              <a:ahLst/>
              <a:cxnLst/>
              <a:rect l="l" t="t" r="r" b="b"/>
              <a:pathLst>
                <a:path w="1512168" h="972000">
                  <a:moveTo>
                    <a:pt x="504056" y="0"/>
                  </a:moveTo>
                  <a:lnTo>
                    <a:pt x="1512168" y="0"/>
                  </a:lnTo>
                  <a:lnTo>
                    <a:pt x="1512168" y="972000"/>
                  </a:lnTo>
                  <a:lnTo>
                    <a:pt x="0" y="972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0" name="Rectangle 16">
              <a:extLst>
                <a:ext uri="{FF2B5EF4-FFF2-40B4-BE49-F238E27FC236}">
                  <a16:creationId xmlns:a16="http://schemas.microsoft.com/office/drawing/2014/main" xmlns="" id="{9986D70A-86E3-47DF-9673-CC7D8D37C244}"/>
                </a:ext>
              </a:extLst>
            </p:cNvPr>
            <p:cNvSpPr/>
            <p:nvPr/>
          </p:nvSpPr>
          <p:spPr>
            <a:xfrm rot="19800000">
              <a:off x="8184184" y="1957604"/>
              <a:ext cx="1294465" cy="1600904"/>
            </a:xfrm>
            <a:custGeom>
              <a:avLst/>
              <a:gdLst/>
              <a:ahLst/>
              <a:cxnLst/>
              <a:rect l="l" t="t" r="r" b="b"/>
              <a:pathLst>
                <a:path w="1294465" h="1600904">
                  <a:moveTo>
                    <a:pt x="647233" y="0"/>
                  </a:moveTo>
                  <a:lnTo>
                    <a:pt x="1294465" y="1248095"/>
                  </a:lnTo>
                  <a:lnTo>
                    <a:pt x="730978" y="1248095"/>
                  </a:lnTo>
                  <a:cubicBezTo>
                    <a:pt x="732008" y="1357299"/>
                    <a:pt x="814164" y="1343408"/>
                    <a:pt x="825235" y="1451213"/>
                  </a:cubicBezTo>
                  <a:cubicBezTo>
                    <a:pt x="824578" y="1543844"/>
                    <a:pt x="757290" y="1593445"/>
                    <a:pt x="652160" y="1600904"/>
                  </a:cubicBezTo>
                  <a:cubicBezTo>
                    <a:pt x="563856" y="1598932"/>
                    <a:pt x="475031" y="1557072"/>
                    <a:pt x="469230" y="1479280"/>
                  </a:cubicBezTo>
                  <a:cubicBezTo>
                    <a:pt x="469784" y="1377606"/>
                    <a:pt x="572108" y="1350747"/>
                    <a:pt x="560674" y="1248095"/>
                  </a:cubicBezTo>
                  <a:lnTo>
                    <a:pt x="0" y="124809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31" name="Isosceles Triangle 4">
              <a:extLst>
                <a:ext uri="{FF2B5EF4-FFF2-40B4-BE49-F238E27FC236}">
                  <a16:creationId xmlns:a16="http://schemas.microsoft.com/office/drawing/2014/main" xmlns="" id="{A590E6A2-8397-440E-91A6-A16558EB0A5F}"/>
                </a:ext>
              </a:extLst>
            </p:cNvPr>
            <p:cNvSpPr/>
            <p:nvPr/>
          </p:nvSpPr>
          <p:spPr>
            <a:xfrm>
              <a:off x="7991235" y="3640053"/>
              <a:ext cx="1294465" cy="1583028"/>
            </a:xfrm>
            <a:custGeom>
              <a:avLst/>
              <a:gdLst/>
              <a:ahLst/>
              <a:cxnLst/>
              <a:rect l="l" t="t" r="r" b="b"/>
              <a:pathLst>
                <a:path w="1294465" h="1583028">
                  <a:moveTo>
                    <a:pt x="647233" y="0"/>
                  </a:moveTo>
                  <a:lnTo>
                    <a:pt x="1207846" y="0"/>
                  </a:lnTo>
                  <a:cubicBezTo>
                    <a:pt x="1221046" y="104799"/>
                    <a:pt x="1117021" y="131256"/>
                    <a:pt x="1116463" y="233773"/>
                  </a:cubicBezTo>
                  <a:cubicBezTo>
                    <a:pt x="1122156" y="310112"/>
                    <a:pt x="1207800" y="351849"/>
                    <a:pt x="1294465" y="354722"/>
                  </a:cubicBezTo>
                  <a:lnTo>
                    <a:pt x="1294465" y="1248095"/>
                  </a:lnTo>
                  <a:lnTo>
                    <a:pt x="732378" y="1248095"/>
                  </a:lnTo>
                  <a:cubicBezTo>
                    <a:pt x="741388" y="1338213"/>
                    <a:pt x="814812" y="1331847"/>
                    <a:pt x="825235" y="1433338"/>
                  </a:cubicBezTo>
                  <a:cubicBezTo>
                    <a:pt x="824578" y="1525968"/>
                    <a:pt x="757290" y="1575569"/>
                    <a:pt x="652160" y="1583028"/>
                  </a:cubicBezTo>
                  <a:cubicBezTo>
                    <a:pt x="563856" y="1581056"/>
                    <a:pt x="475032" y="1539196"/>
                    <a:pt x="469230" y="1461404"/>
                  </a:cubicBezTo>
                  <a:cubicBezTo>
                    <a:pt x="469751" y="1365932"/>
                    <a:pt x="560004" y="1336426"/>
                    <a:pt x="561088" y="1248095"/>
                  </a:cubicBezTo>
                  <a:lnTo>
                    <a:pt x="0" y="1248095"/>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2" name="Isosceles Triangle 4">
              <a:extLst>
                <a:ext uri="{FF2B5EF4-FFF2-40B4-BE49-F238E27FC236}">
                  <a16:creationId xmlns:a16="http://schemas.microsoft.com/office/drawing/2014/main" xmlns="" id="{9F49F21F-B291-4F97-A98A-476F95E94E59}"/>
                </a:ext>
              </a:extLst>
            </p:cNvPr>
            <p:cNvSpPr/>
            <p:nvPr/>
          </p:nvSpPr>
          <p:spPr>
            <a:xfrm flipH="1">
              <a:off x="8950381" y="3640054"/>
              <a:ext cx="1614390" cy="1248095"/>
            </a:xfrm>
            <a:custGeom>
              <a:avLst/>
              <a:gdLst/>
              <a:ahLst/>
              <a:cxnLst/>
              <a:rect l="l" t="t" r="r" b="b"/>
              <a:pathLst>
                <a:path w="1614390" h="1248095">
                  <a:moveTo>
                    <a:pt x="1206748" y="0"/>
                  </a:moveTo>
                  <a:lnTo>
                    <a:pt x="647233" y="0"/>
                  </a:lnTo>
                  <a:lnTo>
                    <a:pt x="0" y="1248095"/>
                  </a:lnTo>
                  <a:lnTo>
                    <a:pt x="1294465" y="1248095"/>
                  </a:lnTo>
                  <a:lnTo>
                    <a:pt x="1294465" y="710919"/>
                  </a:lnTo>
                  <a:cubicBezTo>
                    <a:pt x="1369199" y="726645"/>
                    <a:pt x="1369193" y="792243"/>
                    <a:pt x="1464699" y="802051"/>
                  </a:cubicBezTo>
                  <a:cubicBezTo>
                    <a:pt x="1557329" y="801393"/>
                    <a:pt x="1606931" y="734105"/>
                    <a:pt x="1614390" y="628975"/>
                  </a:cubicBezTo>
                  <a:cubicBezTo>
                    <a:pt x="1612417" y="540671"/>
                    <a:pt x="1570557" y="451847"/>
                    <a:pt x="1492766" y="446046"/>
                  </a:cubicBezTo>
                  <a:cubicBezTo>
                    <a:pt x="1402925" y="446535"/>
                    <a:pt x="1371498" y="526484"/>
                    <a:pt x="1294465" y="537352"/>
                  </a:cubicBezTo>
                  <a:lnTo>
                    <a:pt x="1294465" y="354151"/>
                  </a:lnTo>
                  <a:lnTo>
                    <a:pt x="1285364" y="355396"/>
                  </a:lnTo>
                  <a:cubicBezTo>
                    <a:pt x="1180234" y="347937"/>
                    <a:pt x="1112946" y="298336"/>
                    <a:pt x="1112288" y="205706"/>
                  </a:cubicBezTo>
                  <a:cubicBezTo>
                    <a:pt x="1123447" y="97055"/>
                    <a:pt x="1206810" y="112018"/>
                    <a:pt x="1206748" y="0"/>
                  </a:cubicBezTo>
                  <a:close/>
                </a:path>
              </a:pathLst>
            </a:cu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3" name="Isosceles Triangle 1">
              <a:extLst>
                <a:ext uri="{FF2B5EF4-FFF2-40B4-BE49-F238E27FC236}">
                  <a16:creationId xmlns:a16="http://schemas.microsoft.com/office/drawing/2014/main" xmlns="" id="{32C573E5-FEA7-4E60-A530-5C1C8FD820BD}"/>
                </a:ext>
              </a:extLst>
            </p:cNvPr>
            <p:cNvSpPr/>
            <p:nvPr/>
          </p:nvSpPr>
          <p:spPr>
            <a:xfrm flipH="1">
              <a:off x="8918552" y="4545736"/>
              <a:ext cx="2290199" cy="1580780"/>
            </a:xfrm>
            <a:custGeom>
              <a:avLst/>
              <a:gdLst/>
              <a:ahLst/>
              <a:cxnLst/>
              <a:rect l="l" t="t" r="r" b="b"/>
              <a:pathLst>
                <a:path w="2290199" h="1580780">
                  <a:moveTo>
                    <a:pt x="1339903" y="0"/>
                  </a:moveTo>
                  <a:cubicBezTo>
                    <a:pt x="1251599" y="1972"/>
                    <a:pt x="1162775" y="43832"/>
                    <a:pt x="1156973" y="121624"/>
                  </a:cubicBezTo>
                  <a:cubicBezTo>
                    <a:pt x="1157489" y="216276"/>
                    <a:pt x="1246203" y="246090"/>
                    <a:pt x="1248883" y="332684"/>
                  </a:cubicBezTo>
                  <a:lnTo>
                    <a:pt x="647233" y="332684"/>
                  </a:lnTo>
                  <a:lnTo>
                    <a:pt x="0" y="1580780"/>
                  </a:lnTo>
                  <a:lnTo>
                    <a:pt x="1941698" y="1580780"/>
                  </a:lnTo>
                  <a:lnTo>
                    <a:pt x="1941698" y="1040816"/>
                  </a:lnTo>
                  <a:cubicBezTo>
                    <a:pt x="2046243" y="1043701"/>
                    <a:pt x="2034149" y="1123813"/>
                    <a:pt x="2140508" y="1134736"/>
                  </a:cubicBezTo>
                  <a:cubicBezTo>
                    <a:pt x="2233138" y="1134078"/>
                    <a:pt x="2282740" y="1066790"/>
                    <a:pt x="2290199" y="961660"/>
                  </a:cubicBezTo>
                  <a:cubicBezTo>
                    <a:pt x="2288226" y="873356"/>
                    <a:pt x="2246366" y="784532"/>
                    <a:pt x="2168575" y="778731"/>
                  </a:cubicBezTo>
                  <a:cubicBezTo>
                    <a:pt x="2068337" y="779277"/>
                    <a:pt x="2040816" y="878736"/>
                    <a:pt x="1941698" y="870274"/>
                  </a:cubicBezTo>
                  <a:lnTo>
                    <a:pt x="1941698" y="332684"/>
                  </a:lnTo>
                  <a:lnTo>
                    <a:pt x="1420297" y="332684"/>
                  </a:lnTo>
                  <a:cubicBezTo>
                    <a:pt x="1430362" y="244914"/>
                    <a:pt x="1502643" y="250328"/>
                    <a:pt x="1512978" y="149690"/>
                  </a:cubicBezTo>
                  <a:cubicBezTo>
                    <a:pt x="1512321" y="57060"/>
                    <a:pt x="1445033" y="7459"/>
                    <a:pt x="1339903" y="0"/>
                  </a:cubicBezTo>
                  <a:close/>
                </a:path>
              </a:pathLst>
            </a:cu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4" name="TextBox 33">
              <a:extLst>
                <a:ext uri="{FF2B5EF4-FFF2-40B4-BE49-F238E27FC236}">
                  <a16:creationId xmlns:a16="http://schemas.microsoft.com/office/drawing/2014/main" xmlns="" id="{ADFD18C3-EC3E-416C-9324-DA7FDDA63898}"/>
                </a:ext>
              </a:extLst>
            </p:cNvPr>
            <p:cNvSpPr txBox="1"/>
            <p:nvPr/>
          </p:nvSpPr>
          <p:spPr>
            <a:xfrm rot="19822586">
              <a:off x="8670911" y="2525710"/>
              <a:ext cx="336179" cy="525892"/>
            </a:xfrm>
            <a:prstGeom prst="rect">
              <a:avLst/>
            </a:prstGeom>
            <a:noFill/>
          </p:spPr>
          <p:txBody>
            <a:bodyPr wrap="none" rtlCol="0">
              <a:spAutoFit/>
            </a:bodyPr>
            <a:lstStyle/>
            <a:p>
              <a:r>
                <a:rPr lang="tr-TR" altLang="ko-KR" sz="3200" b="1" dirty="0" smtClean="0">
                  <a:solidFill>
                    <a:schemeClr val="bg1"/>
                  </a:solidFill>
                  <a:cs typeface="Arial" pitchFamily="34" charset="0"/>
                </a:rPr>
                <a:t>F</a:t>
              </a:r>
              <a:endParaRPr lang="ko-KR" altLang="en-US" sz="3200" b="1" dirty="0">
                <a:solidFill>
                  <a:schemeClr val="bg1"/>
                </a:solidFill>
                <a:cs typeface="Arial" pitchFamily="34" charset="0"/>
              </a:endParaRPr>
            </a:p>
          </p:txBody>
        </p:sp>
        <p:sp>
          <p:nvSpPr>
            <p:cNvPr id="35" name="TextBox 34">
              <a:extLst>
                <a:ext uri="{FF2B5EF4-FFF2-40B4-BE49-F238E27FC236}">
                  <a16:creationId xmlns:a16="http://schemas.microsoft.com/office/drawing/2014/main" xmlns="" id="{F4DD6382-D1AD-4B89-88A4-157F92C4CE01}"/>
                </a:ext>
              </a:extLst>
            </p:cNvPr>
            <p:cNvSpPr txBox="1"/>
            <p:nvPr/>
          </p:nvSpPr>
          <p:spPr>
            <a:xfrm>
              <a:off x="8397907" y="4005065"/>
              <a:ext cx="401051" cy="525892"/>
            </a:xfrm>
            <a:prstGeom prst="rect">
              <a:avLst/>
            </a:prstGeom>
            <a:noFill/>
          </p:spPr>
          <p:txBody>
            <a:bodyPr wrap="none" rtlCol="0">
              <a:spAutoFit/>
            </a:bodyPr>
            <a:lstStyle/>
            <a:p>
              <a:r>
                <a:rPr lang="tr-TR" altLang="ko-KR" sz="3200" b="1" dirty="0">
                  <a:solidFill>
                    <a:schemeClr val="bg1"/>
                  </a:solidFill>
                  <a:cs typeface="Arial" pitchFamily="34" charset="0"/>
                </a:rPr>
                <a:t>G</a:t>
              </a:r>
              <a:endParaRPr lang="ko-KR" altLang="en-US" sz="3200" b="1" dirty="0">
                <a:solidFill>
                  <a:schemeClr val="bg1"/>
                </a:solidFill>
                <a:cs typeface="Arial" pitchFamily="34" charset="0"/>
              </a:endParaRPr>
            </a:p>
          </p:txBody>
        </p:sp>
        <p:sp>
          <p:nvSpPr>
            <p:cNvPr id="36" name="TextBox 35">
              <a:extLst>
                <a:ext uri="{FF2B5EF4-FFF2-40B4-BE49-F238E27FC236}">
                  <a16:creationId xmlns:a16="http://schemas.microsoft.com/office/drawing/2014/main" xmlns="" id="{F2F01800-1AA8-4CDD-802B-3002C4B32990}"/>
                </a:ext>
              </a:extLst>
            </p:cNvPr>
            <p:cNvSpPr txBox="1"/>
            <p:nvPr/>
          </p:nvSpPr>
          <p:spPr>
            <a:xfrm>
              <a:off x="9516965" y="4005065"/>
              <a:ext cx="399609" cy="525892"/>
            </a:xfrm>
            <a:prstGeom prst="rect">
              <a:avLst/>
            </a:prstGeom>
            <a:noFill/>
          </p:spPr>
          <p:txBody>
            <a:bodyPr wrap="none" rtlCol="0">
              <a:spAutoFit/>
            </a:bodyPr>
            <a:lstStyle/>
            <a:p>
              <a:r>
                <a:rPr lang="tr-TR" altLang="ko-KR" sz="3200" b="1" dirty="0" smtClean="0">
                  <a:solidFill>
                    <a:schemeClr val="bg1"/>
                  </a:solidFill>
                  <a:cs typeface="Arial" pitchFamily="34" charset="0"/>
                </a:rPr>
                <a:t>H</a:t>
              </a:r>
              <a:endParaRPr lang="ko-KR" altLang="en-US" sz="3200" b="1" dirty="0">
                <a:solidFill>
                  <a:schemeClr val="bg1"/>
                </a:solidFill>
                <a:cs typeface="Arial" pitchFamily="34" charset="0"/>
              </a:endParaRPr>
            </a:p>
          </p:txBody>
        </p:sp>
        <p:sp>
          <p:nvSpPr>
            <p:cNvPr id="37" name="TextBox 36">
              <a:extLst>
                <a:ext uri="{FF2B5EF4-FFF2-40B4-BE49-F238E27FC236}">
                  <a16:creationId xmlns:a16="http://schemas.microsoft.com/office/drawing/2014/main" xmlns="" id="{8F94B6C4-3405-45B5-AD97-BBB5B349149F}"/>
                </a:ext>
              </a:extLst>
            </p:cNvPr>
            <p:cNvSpPr txBox="1"/>
            <p:nvPr/>
          </p:nvSpPr>
          <p:spPr>
            <a:xfrm>
              <a:off x="8157244" y="5223082"/>
              <a:ext cx="264099" cy="525892"/>
            </a:xfrm>
            <a:prstGeom prst="rect">
              <a:avLst/>
            </a:prstGeom>
            <a:noFill/>
          </p:spPr>
          <p:txBody>
            <a:bodyPr wrap="none" rtlCol="0">
              <a:spAutoFit/>
            </a:bodyPr>
            <a:lstStyle/>
            <a:p>
              <a:r>
                <a:rPr lang="tr-TR" altLang="ko-KR" sz="3200" b="1" dirty="0" smtClean="0">
                  <a:solidFill>
                    <a:schemeClr val="bg1"/>
                  </a:solidFill>
                  <a:cs typeface="Arial" pitchFamily="34" charset="0"/>
                </a:rPr>
                <a:t>I</a:t>
              </a:r>
              <a:endParaRPr lang="ko-KR" altLang="en-US" sz="3200" b="1" dirty="0">
                <a:solidFill>
                  <a:schemeClr val="bg1"/>
                </a:solidFill>
                <a:cs typeface="Arial" pitchFamily="34" charset="0"/>
              </a:endParaRPr>
            </a:p>
          </p:txBody>
        </p:sp>
        <p:sp>
          <p:nvSpPr>
            <p:cNvPr id="38" name="TextBox 37">
              <a:extLst>
                <a:ext uri="{FF2B5EF4-FFF2-40B4-BE49-F238E27FC236}">
                  <a16:creationId xmlns:a16="http://schemas.microsoft.com/office/drawing/2014/main" xmlns="" id="{C3844151-3F33-426B-ACA4-557B6731A2F3}"/>
                </a:ext>
              </a:extLst>
            </p:cNvPr>
            <p:cNvSpPr txBox="1"/>
            <p:nvPr/>
          </p:nvSpPr>
          <p:spPr>
            <a:xfrm>
              <a:off x="9838067" y="5223082"/>
              <a:ext cx="264099" cy="525892"/>
            </a:xfrm>
            <a:prstGeom prst="rect">
              <a:avLst/>
            </a:prstGeom>
            <a:noFill/>
          </p:spPr>
          <p:txBody>
            <a:bodyPr wrap="none" rtlCol="0">
              <a:spAutoFit/>
            </a:bodyPr>
            <a:lstStyle/>
            <a:p>
              <a:r>
                <a:rPr lang="tr-TR" altLang="ko-KR" sz="3200" b="1" dirty="0" smtClean="0">
                  <a:solidFill>
                    <a:schemeClr val="bg1"/>
                  </a:solidFill>
                  <a:cs typeface="Arial" pitchFamily="34" charset="0"/>
                </a:rPr>
                <a:t>İ</a:t>
              </a:r>
              <a:endParaRPr lang="ko-KR" altLang="en-US" sz="3200" b="1" dirty="0">
                <a:solidFill>
                  <a:schemeClr val="bg1"/>
                </a:solidFill>
                <a:cs typeface="Arial" pitchFamily="34" charset="0"/>
              </a:endParaRPr>
            </a:p>
          </p:txBody>
        </p:sp>
      </p:grpSp>
      <p:sp>
        <p:nvSpPr>
          <p:cNvPr id="39" name="Freeform 15">
            <a:extLst>
              <a:ext uri="{FF2B5EF4-FFF2-40B4-BE49-F238E27FC236}">
                <a16:creationId xmlns:a16="http://schemas.microsoft.com/office/drawing/2014/main" xmlns="" id="{7424D6A8-ED9A-4C5D-9138-14BBAF9C5AEC}"/>
              </a:ext>
            </a:extLst>
          </p:cNvPr>
          <p:cNvSpPr/>
          <p:nvPr/>
        </p:nvSpPr>
        <p:spPr>
          <a:xfrm flipH="1">
            <a:off x="8574193" y="413322"/>
            <a:ext cx="1745432" cy="2015386"/>
          </a:xfrm>
          <a:custGeom>
            <a:avLst/>
            <a:gdLst>
              <a:gd name="connsiteX0" fmla="*/ 657277 w 1286167"/>
              <a:gd name="connsiteY0" fmla="*/ 0 h 1635343"/>
              <a:gd name="connsiteX1" fmla="*/ 0 w 1286167"/>
              <a:gd name="connsiteY1" fmla="*/ 85964 h 1635343"/>
              <a:gd name="connsiteX2" fmla="*/ 202361 w 1286167"/>
              <a:gd name="connsiteY2" fmla="*/ 516695 h 1635343"/>
              <a:gd name="connsiteX3" fmla="*/ 281735 w 1286167"/>
              <a:gd name="connsiteY3" fmla="*/ 1030909 h 1635343"/>
              <a:gd name="connsiteX4" fmla="*/ 617145 w 1286167"/>
              <a:gd name="connsiteY4" fmla="*/ 1624788 h 1635343"/>
              <a:gd name="connsiteX5" fmla="*/ 670736 w 1286167"/>
              <a:gd name="connsiteY5" fmla="*/ 1347585 h 1635343"/>
              <a:gd name="connsiteX6" fmla="*/ 584804 w 1286167"/>
              <a:gd name="connsiteY6" fmla="*/ 1105319 h 1635343"/>
              <a:gd name="connsiteX7" fmla="*/ 626846 w 1286167"/>
              <a:gd name="connsiteY7" fmla="*/ 930825 h 1635343"/>
              <a:gd name="connsiteX8" fmla="*/ 1012531 w 1286167"/>
              <a:gd name="connsiteY8" fmla="*/ 1142811 h 1635343"/>
              <a:gd name="connsiteX9" fmla="*/ 1015937 w 1286167"/>
              <a:gd name="connsiteY9" fmla="*/ 1241005 h 1635343"/>
              <a:gd name="connsiteX10" fmla="*/ 1286167 w 1286167"/>
              <a:gd name="connsiteY10" fmla="*/ 1072342 h 1635343"/>
              <a:gd name="connsiteX11" fmla="*/ 1262175 w 1286167"/>
              <a:gd name="connsiteY11" fmla="*/ 962717 h 1635343"/>
              <a:gd name="connsiteX12" fmla="*/ 903613 w 1286167"/>
              <a:gd name="connsiteY12" fmla="*/ 532228 h 1635343"/>
              <a:gd name="connsiteX13" fmla="*/ 658324 w 1286167"/>
              <a:gd name="connsiteY13" fmla="*/ 353162 h 1635343"/>
              <a:gd name="connsiteX14" fmla="*/ 657277 w 1286167"/>
              <a:gd name="connsiteY14" fmla="*/ 0 h 1635343"/>
              <a:gd name="connsiteX0" fmla="*/ 657277 w 1286167"/>
              <a:gd name="connsiteY0" fmla="*/ 0 h 1567090"/>
              <a:gd name="connsiteX1" fmla="*/ 0 w 1286167"/>
              <a:gd name="connsiteY1" fmla="*/ 85964 h 1567090"/>
              <a:gd name="connsiteX2" fmla="*/ 202361 w 1286167"/>
              <a:gd name="connsiteY2" fmla="*/ 516695 h 1567090"/>
              <a:gd name="connsiteX3" fmla="*/ 281735 w 1286167"/>
              <a:gd name="connsiteY3" fmla="*/ 1030909 h 1567090"/>
              <a:gd name="connsiteX4" fmla="*/ 785395 w 1286167"/>
              <a:gd name="connsiteY4" fmla="*/ 1551636 h 1567090"/>
              <a:gd name="connsiteX5" fmla="*/ 670736 w 1286167"/>
              <a:gd name="connsiteY5" fmla="*/ 1347585 h 1567090"/>
              <a:gd name="connsiteX6" fmla="*/ 584804 w 1286167"/>
              <a:gd name="connsiteY6" fmla="*/ 1105319 h 1567090"/>
              <a:gd name="connsiteX7" fmla="*/ 626846 w 1286167"/>
              <a:gd name="connsiteY7" fmla="*/ 930825 h 1567090"/>
              <a:gd name="connsiteX8" fmla="*/ 1012531 w 1286167"/>
              <a:gd name="connsiteY8" fmla="*/ 1142811 h 1567090"/>
              <a:gd name="connsiteX9" fmla="*/ 1015937 w 1286167"/>
              <a:gd name="connsiteY9" fmla="*/ 1241005 h 1567090"/>
              <a:gd name="connsiteX10" fmla="*/ 1286167 w 1286167"/>
              <a:gd name="connsiteY10" fmla="*/ 1072342 h 1567090"/>
              <a:gd name="connsiteX11" fmla="*/ 1262175 w 1286167"/>
              <a:gd name="connsiteY11" fmla="*/ 962717 h 1567090"/>
              <a:gd name="connsiteX12" fmla="*/ 903613 w 1286167"/>
              <a:gd name="connsiteY12" fmla="*/ 532228 h 1567090"/>
              <a:gd name="connsiteX13" fmla="*/ 658324 w 1286167"/>
              <a:gd name="connsiteY13" fmla="*/ 353162 h 1567090"/>
              <a:gd name="connsiteX14" fmla="*/ 657277 w 1286167"/>
              <a:gd name="connsiteY14" fmla="*/ 0 h 1567090"/>
              <a:gd name="connsiteX0" fmla="*/ 657277 w 1286167"/>
              <a:gd name="connsiteY0" fmla="*/ 0 h 1561547"/>
              <a:gd name="connsiteX1" fmla="*/ 0 w 1286167"/>
              <a:gd name="connsiteY1" fmla="*/ 85964 h 1561547"/>
              <a:gd name="connsiteX2" fmla="*/ 202361 w 1286167"/>
              <a:gd name="connsiteY2" fmla="*/ 516695 h 1561547"/>
              <a:gd name="connsiteX3" fmla="*/ 281735 w 1286167"/>
              <a:gd name="connsiteY3" fmla="*/ 1030909 h 1561547"/>
              <a:gd name="connsiteX4" fmla="*/ 785395 w 1286167"/>
              <a:gd name="connsiteY4" fmla="*/ 1551636 h 1561547"/>
              <a:gd name="connsiteX5" fmla="*/ 707312 w 1286167"/>
              <a:gd name="connsiteY5" fmla="*/ 1259803 h 1561547"/>
              <a:gd name="connsiteX6" fmla="*/ 584804 w 1286167"/>
              <a:gd name="connsiteY6" fmla="*/ 1105319 h 1561547"/>
              <a:gd name="connsiteX7" fmla="*/ 626846 w 1286167"/>
              <a:gd name="connsiteY7" fmla="*/ 930825 h 1561547"/>
              <a:gd name="connsiteX8" fmla="*/ 1012531 w 1286167"/>
              <a:gd name="connsiteY8" fmla="*/ 1142811 h 1561547"/>
              <a:gd name="connsiteX9" fmla="*/ 1015937 w 1286167"/>
              <a:gd name="connsiteY9" fmla="*/ 1241005 h 1561547"/>
              <a:gd name="connsiteX10" fmla="*/ 1286167 w 1286167"/>
              <a:gd name="connsiteY10" fmla="*/ 1072342 h 1561547"/>
              <a:gd name="connsiteX11" fmla="*/ 1262175 w 1286167"/>
              <a:gd name="connsiteY11" fmla="*/ 962717 h 1561547"/>
              <a:gd name="connsiteX12" fmla="*/ 903613 w 1286167"/>
              <a:gd name="connsiteY12" fmla="*/ 532228 h 1561547"/>
              <a:gd name="connsiteX13" fmla="*/ 658324 w 1286167"/>
              <a:gd name="connsiteY13" fmla="*/ 353162 h 1561547"/>
              <a:gd name="connsiteX14" fmla="*/ 657277 w 1286167"/>
              <a:gd name="connsiteY14" fmla="*/ 0 h 1561547"/>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84804 w 1286167"/>
              <a:gd name="connsiteY6" fmla="*/ 1105319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99435 w 1286167"/>
              <a:gd name="connsiteY6" fmla="*/ 1076058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99435 w 1286167"/>
              <a:gd name="connsiteY6" fmla="*/ 1076058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2240"/>
              <a:gd name="connsiteX1" fmla="*/ 0 w 1286167"/>
              <a:gd name="connsiteY1" fmla="*/ 85964 h 1562240"/>
              <a:gd name="connsiteX2" fmla="*/ 202361 w 1286167"/>
              <a:gd name="connsiteY2" fmla="*/ 516695 h 1562240"/>
              <a:gd name="connsiteX3" fmla="*/ 281735 w 1286167"/>
              <a:gd name="connsiteY3" fmla="*/ 1030909 h 1562240"/>
              <a:gd name="connsiteX4" fmla="*/ 785395 w 1286167"/>
              <a:gd name="connsiteY4" fmla="*/ 1551636 h 1562240"/>
              <a:gd name="connsiteX5" fmla="*/ 758519 w 1286167"/>
              <a:gd name="connsiteY5" fmla="*/ 1296379 h 1562240"/>
              <a:gd name="connsiteX6" fmla="*/ 599435 w 1286167"/>
              <a:gd name="connsiteY6" fmla="*/ 1076058 h 1562240"/>
              <a:gd name="connsiteX7" fmla="*/ 626846 w 1286167"/>
              <a:gd name="connsiteY7" fmla="*/ 930825 h 1562240"/>
              <a:gd name="connsiteX8" fmla="*/ 1012531 w 1286167"/>
              <a:gd name="connsiteY8" fmla="*/ 1142811 h 1562240"/>
              <a:gd name="connsiteX9" fmla="*/ 1015937 w 1286167"/>
              <a:gd name="connsiteY9" fmla="*/ 1241005 h 1562240"/>
              <a:gd name="connsiteX10" fmla="*/ 1286167 w 1286167"/>
              <a:gd name="connsiteY10" fmla="*/ 1072342 h 1562240"/>
              <a:gd name="connsiteX11" fmla="*/ 1262175 w 1286167"/>
              <a:gd name="connsiteY11" fmla="*/ 962717 h 1562240"/>
              <a:gd name="connsiteX12" fmla="*/ 903613 w 1286167"/>
              <a:gd name="connsiteY12" fmla="*/ 532228 h 1562240"/>
              <a:gd name="connsiteX13" fmla="*/ 658324 w 1286167"/>
              <a:gd name="connsiteY13" fmla="*/ 353162 h 1562240"/>
              <a:gd name="connsiteX14" fmla="*/ 657277 w 1286167"/>
              <a:gd name="connsiteY14" fmla="*/ 0 h 1562240"/>
              <a:gd name="connsiteX0" fmla="*/ 657277 w 1286167"/>
              <a:gd name="connsiteY0" fmla="*/ 0 h 1562240"/>
              <a:gd name="connsiteX1" fmla="*/ 0 w 1286167"/>
              <a:gd name="connsiteY1" fmla="*/ 85964 h 1562240"/>
              <a:gd name="connsiteX2" fmla="*/ 202361 w 1286167"/>
              <a:gd name="connsiteY2" fmla="*/ 516695 h 1562240"/>
              <a:gd name="connsiteX3" fmla="*/ 281735 w 1286167"/>
              <a:gd name="connsiteY3" fmla="*/ 1104061 h 1562240"/>
              <a:gd name="connsiteX4" fmla="*/ 785395 w 1286167"/>
              <a:gd name="connsiteY4" fmla="*/ 1551636 h 1562240"/>
              <a:gd name="connsiteX5" fmla="*/ 758519 w 1286167"/>
              <a:gd name="connsiteY5" fmla="*/ 1296379 h 1562240"/>
              <a:gd name="connsiteX6" fmla="*/ 599435 w 1286167"/>
              <a:gd name="connsiteY6" fmla="*/ 1076058 h 1562240"/>
              <a:gd name="connsiteX7" fmla="*/ 626846 w 1286167"/>
              <a:gd name="connsiteY7" fmla="*/ 930825 h 1562240"/>
              <a:gd name="connsiteX8" fmla="*/ 1012531 w 1286167"/>
              <a:gd name="connsiteY8" fmla="*/ 1142811 h 1562240"/>
              <a:gd name="connsiteX9" fmla="*/ 1015937 w 1286167"/>
              <a:gd name="connsiteY9" fmla="*/ 1241005 h 1562240"/>
              <a:gd name="connsiteX10" fmla="*/ 1286167 w 1286167"/>
              <a:gd name="connsiteY10" fmla="*/ 1072342 h 1562240"/>
              <a:gd name="connsiteX11" fmla="*/ 1262175 w 1286167"/>
              <a:gd name="connsiteY11" fmla="*/ 962717 h 1562240"/>
              <a:gd name="connsiteX12" fmla="*/ 903613 w 1286167"/>
              <a:gd name="connsiteY12" fmla="*/ 532228 h 1562240"/>
              <a:gd name="connsiteX13" fmla="*/ 658324 w 1286167"/>
              <a:gd name="connsiteY13" fmla="*/ 353162 h 1562240"/>
              <a:gd name="connsiteX14" fmla="*/ 657277 w 1286167"/>
              <a:gd name="connsiteY14" fmla="*/ 0 h 1562240"/>
              <a:gd name="connsiteX0" fmla="*/ 671907 w 1300797"/>
              <a:gd name="connsiteY0" fmla="*/ 1818 h 1564058"/>
              <a:gd name="connsiteX1" fmla="*/ 0 w 1300797"/>
              <a:gd name="connsiteY1" fmla="*/ 0 h 1564058"/>
              <a:gd name="connsiteX2" fmla="*/ 216991 w 1300797"/>
              <a:gd name="connsiteY2" fmla="*/ 518513 h 1564058"/>
              <a:gd name="connsiteX3" fmla="*/ 296365 w 1300797"/>
              <a:gd name="connsiteY3" fmla="*/ 1105879 h 1564058"/>
              <a:gd name="connsiteX4" fmla="*/ 800025 w 1300797"/>
              <a:gd name="connsiteY4" fmla="*/ 1553454 h 1564058"/>
              <a:gd name="connsiteX5" fmla="*/ 773149 w 1300797"/>
              <a:gd name="connsiteY5" fmla="*/ 1298197 h 1564058"/>
              <a:gd name="connsiteX6" fmla="*/ 614065 w 1300797"/>
              <a:gd name="connsiteY6" fmla="*/ 1077876 h 1564058"/>
              <a:gd name="connsiteX7" fmla="*/ 641476 w 1300797"/>
              <a:gd name="connsiteY7" fmla="*/ 932643 h 1564058"/>
              <a:gd name="connsiteX8" fmla="*/ 1027161 w 1300797"/>
              <a:gd name="connsiteY8" fmla="*/ 1144629 h 1564058"/>
              <a:gd name="connsiteX9" fmla="*/ 1030567 w 1300797"/>
              <a:gd name="connsiteY9" fmla="*/ 1242823 h 1564058"/>
              <a:gd name="connsiteX10" fmla="*/ 1300797 w 1300797"/>
              <a:gd name="connsiteY10" fmla="*/ 1074160 h 1564058"/>
              <a:gd name="connsiteX11" fmla="*/ 1276805 w 1300797"/>
              <a:gd name="connsiteY11" fmla="*/ 964535 h 1564058"/>
              <a:gd name="connsiteX12" fmla="*/ 918243 w 1300797"/>
              <a:gd name="connsiteY12" fmla="*/ 534046 h 1564058"/>
              <a:gd name="connsiteX13" fmla="*/ 672954 w 1300797"/>
              <a:gd name="connsiteY13" fmla="*/ 354980 h 1564058"/>
              <a:gd name="connsiteX14" fmla="*/ 671907 w 1300797"/>
              <a:gd name="connsiteY14" fmla="*/ 1818 h 1564058"/>
              <a:gd name="connsiteX0" fmla="*/ 423190 w 1300797"/>
              <a:gd name="connsiteY0" fmla="*/ 0 h 1569555"/>
              <a:gd name="connsiteX1" fmla="*/ 0 w 1300797"/>
              <a:gd name="connsiteY1" fmla="*/ 5497 h 1569555"/>
              <a:gd name="connsiteX2" fmla="*/ 216991 w 1300797"/>
              <a:gd name="connsiteY2" fmla="*/ 524010 h 1569555"/>
              <a:gd name="connsiteX3" fmla="*/ 296365 w 1300797"/>
              <a:gd name="connsiteY3" fmla="*/ 1111376 h 1569555"/>
              <a:gd name="connsiteX4" fmla="*/ 800025 w 1300797"/>
              <a:gd name="connsiteY4" fmla="*/ 1558951 h 1569555"/>
              <a:gd name="connsiteX5" fmla="*/ 773149 w 1300797"/>
              <a:gd name="connsiteY5" fmla="*/ 1303694 h 1569555"/>
              <a:gd name="connsiteX6" fmla="*/ 614065 w 1300797"/>
              <a:gd name="connsiteY6" fmla="*/ 1083373 h 1569555"/>
              <a:gd name="connsiteX7" fmla="*/ 641476 w 1300797"/>
              <a:gd name="connsiteY7" fmla="*/ 938140 h 1569555"/>
              <a:gd name="connsiteX8" fmla="*/ 1027161 w 1300797"/>
              <a:gd name="connsiteY8" fmla="*/ 1150126 h 1569555"/>
              <a:gd name="connsiteX9" fmla="*/ 1030567 w 1300797"/>
              <a:gd name="connsiteY9" fmla="*/ 1248320 h 1569555"/>
              <a:gd name="connsiteX10" fmla="*/ 1300797 w 1300797"/>
              <a:gd name="connsiteY10" fmla="*/ 1079657 h 1569555"/>
              <a:gd name="connsiteX11" fmla="*/ 1276805 w 1300797"/>
              <a:gd name="connsiteY11" fmla="*/ 970032 h 1569555"/>
              <a:gd name="connsiteX12" fmla="*/ 918243 w 1300797"/>
              <a:gd name="connsiteY12" fmla="*/ 539543 h 1569555"/>
              <a:gd name="connsiteX13" fmla="*/ 672954 w 1300797"/>
              <a:gd name="connsiteY13" fmla="*/ 360477 h 1569555"/>
              <a:gd name="connsiteX14" fmla="*/ 423190 w 1300797"/>
              <a:gd name="connsiteY14" fmla="*/ 0 h 1569555"/>
              <a:gd name="connsiteX0" fmla="*/ 576810 w 1454417"/>
              <a:gd name="connsiteY0" fmla="*/ 0 h 1569555"/>
              <a:gd name="connsiteX1" fmla="*/ 0 w 1454417"/>
              <a:gd name="connsiteY1" fmla="*/ 137170 h 1569555"/>
              <a:gd name="connsiteX2" fmla="*/ 370611 w 1454417"/>
              <a:gd name="connsiteY2" fmla="*/ 524010 h 1569555"/>
              <a:gd name="connsiteX3" fmla="*/ 449985 w 1454417"/>
              <a:gd name="connsiteY3" fmla="*/ 1111376 h 1569555"/>
              <a:gd name="connsiteX4" fmla="*/ 953645 w 1454417"/>
              <a:gd name="connsiteY4" fmla="*/ 1558951 h 1569555"/>
              <a:gd name="connsiteX5" fmla="*/ 926769 w 1454417"/>
              <a:gd name="connsiteY5" fmla="*/ 1303694 h 1569555"/>
              <a:gd name="connsiteX6" fmla="*/ 767685 w 1454417"/>
              <a:gd name="connsiteY6" fmla="*/ 1083373 h 1569555"/>
              <a:gd name="connsiteX7" fmla="*/ 795096 w 1454417"/>
              <a:gd name="connsiteY7" fmla="*/ 938140 h 1569555"/>
              <a:gd name="connsiteX8" fmla="*/ 1180781 w 1454417"/>
              <a:gd name="connsiteY8" fmla="*/ 1150126 h 1569555"/>
              <a:gd name="connsiteX9" fmla="*/ 1184187 w 1454417"/>
              <a:gd name="connsiteY9" fmla="*/ 1248320 h 1569555"/>
              <a:gd name="connsiteX10" fmla="*/ 1454417 w 1454417"/>
              <a:gd name="connsiteY10" fmla="*/ 1079657 h 1569555"/>
              <a:gd name="connsiteX11" fmla="*/ 1430425 w 1454417"/>
              <a:gd name="connsiteY11" fmla="*/ 970032 h 1569555"/>
              <a:gd name="connsiteX12" fmla="*/ 1071863 w 1454417"/>
              <a:gd name="connsiteY12" fmla="*/ 539543 h 1569555"/>
              <a:gd name="connsiteX13" fmla="*/ 826574 w 1454417"/>
              <a:gd name="connsiteY13" fmla="*/ 360477 h 1569555"/>
              <a:gd name="connsiteX14" fmla="*/ 576810 w 1454417"/>
              <a:gd name="connsiteY14" fmla="*/ 0 h 1569555"/>
              <a:gd name="connsiteX0" fmla="*/ 576810 w 1454417"/>
              <a:gd name="connsiteY0" fmla="*/ 0 h 1569555"/>
              <a:gd name="connsiteX1" fmla="*/ 0 w 1454417"/>
              <a:gd name="connsiteY1" fmla="*/ 137170 h 1569555"/>
              <a:gd name="connsiteX2" fmla="*/ 370611 w 1454417"/>
              <a:gd name="connsiteY2" fmla="*/ 524010 h 1569555"/>
              <a:gd name="connsiteX3" fmla="*/ 449985 w 1454417"/>
              <a:gd name="connsiteY3" fmla="*/ 1111376 h 1569555"/>
              <a:gd name="connsiteX4" fmla="*/ 953645 w 1454417"/>
              <a:gd name="connsiteY4" fmla="*/ 1558951 h 1569555"/>
              <a:gd name="connsiteX5" fmla="*/ 926769 w 1454417"/>
              <a:gd name="connsiteY5" fmla="*/ 1303694 h 1569555"/>
              <a:gd name="connsiteX6" fmla="*/ 767685 w 1454417"/>
              <a:gd name="connsiteY6" fmla="*/ 1083373 h 1569555"/>
              <a:gd name="connsiteX7" fmla="*/ 795096 w 1454417"/>
              <a:gd name="connsiteY7" fmla="*/ 938140 h 1569555"/>
              <a:gd name="connsiteX8" fmla="*/ 1180781 w 1454417"/>
              <a:gd name="connsiteY8" fmla="*/ 1150126 h 1569555"/>
              <a:gd name="connsiteX9" fmla="*/ 1184187 w 1454417"/>
              <a:gd name="connsiteY9" fmla="*/ 1248320 h 1569555"/>
              <a:gd name="connsiteX10" fmla="*/ 1454417 w 1454417"/>
              <a:gd name="connsiteY10" fmla="*/ 1079657 h 1569555"/>
              <a:gd name="connsiteX11" fmla="*/ 1430425 w 1454417"/>
              <a:gd name="connsiteY11" fmla="*/ 970032 h 1569555"/>
              <a:gd name="connsiteX12" fmla="*/ 1071863 w 1454417"/>
              <a:gd name="connsiteY12" fmla="*/ 539543 h 1569555"/>
              <a:gd name="connsiteX13" fmla="*/ 826574 w 1454417"/>
              <a:gd name="connsiteY13" fmla="*/ 360477 h 1569555"/>
              <a:gd name="connsiteX14" fmla="*/ 576810 w 1454417"/>
              <a:gd name="connsiteY14" fmla="*/ 0 h 1569555"/>
              <a:gd name="connsiteX0" fmla="*/ 481712 w 1359319"/>
              <a:gd name="connsiteY0" fmla="*/ 0 h 1569555"/>
              <a:gd name="connsiteX1" fmla="*/ 0 w 1359319"/>
              <a:gd name="connsiteY1" fmla="*/ 173746 h 1569555"/>
              <a:gd name="connsiteX2" fmla="*/ 275513 w 1359319"/>
              <a:gd name="connsiteY2" fmla="*/ 524010 h 1569555"/>
              <a:gd name="connsiteX3" fmla="*/ 354887 w 1359319"/>
              <a:gd name="connsiteY3" fmla="*/ 1111376 h 1569555"/>
              <a:gd name="connsiteX4" fmla="*/ 858547 w 1359319"/>
              <a:gd name="connsiteY4" fmla="*/ 1558951 h 1569555"/>
              <a:gd name="connsiteX5" fmla="*/ 831671 w 1359319"/>
              <a:gd name="connsiteY5" fmla="*/ 1303694 h 1569555"/>
              <a:gd name="connsiteX6" fmla="*/ 672587 w 1359319"/>
              <a:gd name="connsiteY6" fmla="*/ 1083373 h 1569555"/>
              <a:gd name="connsiteX7" fmla="*/ 699998 w 1359319"/>
              <a:gd name="connsiteY7" fmla="*/ 938140 h 1569555"/>
              <a:gd name="connsiteX8" fmla="*/ 1085683 w 1359319"/>
              <a:gd name="connsiteY8" fmla="*/ 1150126 h 1569555"/>
              <a:gd name="connsiteX9" fmla="*/ 1089089 w 1359319"/>
              <a:gd name="connsiteY9" fmla="*/ 1248320 h 1569555"/>
              <a:gd name="connsiteX10" fmla="*/ 1359319 w 1359319"/>
              <a:gd name="connsiteY10" fmla="*/ 1079657 h 1569555"/>
              <a:gd name="connsiteX11" fmla="*/ 1335327 w 1359319"/>
              <a:gd name="connsiteY11" fmla="*/ 970032 h 1569555"/>
              <a:gd name="connsiteX12" fmla="*/ 976765 w 1359319"/>
              <a:gd name="connsiteY12" fmla="*/ 539543 h 1569555"/>
              <a:gd name="connsiteX13" fmla="*/ 731476 w 1359319"/>
              <a:gd name="connsiteY13" fmla="*/ 360477 h 1569555"/>
              <a:gd name="connsiteX14" fmla="*/ 481712 w 1359319"/>
              <a:gd name="connsiteY14" fmla="*/ 0 h 1569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9319" h="1569555">
                <a:moveTo>
                  <a:pt x="481712" y="0"/>
                </a:moveTo>
                <a:lnTo>
                  <a:pt x="0" y="173746"/>
                </a:lnTo>
                <a:cubicBezTo>
                  <a:pt x="156408" y="327895"/>
                  <a:pt x="235460" y="366520"/>
                  <a:pt x="275513" y="524010"/>
                </a:cubicBezTo>
                <a:cubicBezTo>
                  <a:pt x="305214" y="688403"/>
                  <a:pt x="276554" y="939924"/>
                  <a:pt x="354887" y="1111376"/>
                </a:cubicBezTo>
                <a:cubicBezTo>
                  <a:pt x="514114" y="1391429"/>
                  <a:pt x="819538" y="1558054"/>
                  <a:pt x="858547" y="1558951"/>
                </a:cubicBezTo>
                <a:cubicBezTo>
                  <a:pt x="918941" y="1614168"/>
                  <a:pt x="990000" y="1442526"/>
                  <a:pt x="831671" y="1303694"/>
                </a:cubicBezTo>
                <a:cubicBezTo>
                  <a:pt x="783217" y="1229194"/>
                  <a:pt x="691562" y="1180029"/>
                  <a:pt x="672587" y="1083373"/>
                </a:cubicBezTo>
                <a:cubicBezTo>
                  <a:pt x="664534" y="998822"/>
                  <a:pt x="629286" y="951447"/>
                  <a:pt x="699998" y="938140"/>
                </a:cubicBezTo>
                <a:cubicBezTo>
                  <a:pt x="772331" y="938959"/>
                  <a:pt x="999946" y="982285"/>
                  <a:pt x="1085683" y="1150126"/>
                </a:cubicBezTo>
                <a:cubicBezTo>
                  <a:pt x="1085248" y="1181184"/>
                  <a:pt x="1086375" y="1214348"/>
                  <a:pt x="1089089" y="1248320"/>
                </a:cubicBezTo>
                <a:lnTo>
                  <a:pt x="1359319" y="1079657"/>
                </a:lnTo>
                <a:cubicBezTo>
                  <a:pt x="1350276" y="1041053"/>
                  <a:pt x="1342018" y="1003838"/>
                  <a:pt x="1335327" y="970032"/>
                </a:cubicBezTo>
                <a:cubicBezTo>
                  <a:pt x="1258828" y="807882"/>
                  <a:pt x="1077407" y="641135"/>
                  <a:pt x="976765" y="539543"/>
                </a:cubicBezTo>
                <a:cubicBezTo>
                  <a:pt x="844384" y="437291"/>
                  <a:pt x="815539" y="414413"/>
                  <a:pt x="731476" y="360477"/>
                </a:cubicBezTo>
                <a:lnTo>
                  <a:pt x="481712" y="0"/>
                </a:lnTo>
                <a:close/>
              </a:path>
            </a:pathLst>
          </a:custGeom>
          <a:solidFill>
            <a:srgbClr val="FEC88A"/>
          </a:solidFill>
          <a:ln w="342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ko-KR" altLang="en-US">
              <a:solidFill>
                <a:schemeClr val="tx1"/>
              </a:solidFill>
            </a:endParaRPr>
          </a:p>
        </p:txBody>
      </p:sp>
      <p:sp>
        <p:nvSpPr>
          <p:cNvPr id="40" name="Rectangle 39">
            <a:extLst>
              <a:ext uri="{FF2B5EF4-FFF2-40B4-BE49-F238E27FC236}">
                <a16:creationId xmlns:a16="http://schemas.microsoft.com/office/drawing/2014/main" xmlns="" id="{43F70076-1048-436B-BD8E-82A571293D22}"/>
              </a:ext>
            </a:extLst>
          </p:cNvPr>
          <p:cNvSpPr/>
          <p:nvPr/>
        </p:nvSpPr>
        <p:spPr>
          <a:xfrm rot="2072551">
            <a:off x="9359267" y="578459"/>
            <a:ext cx="869183" cy="3429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41" name="Rectangle 42">
            <a:extLst>
              <a:ext uri="{FF2B5EF4-FFF2-40B4-BE49-F238E27FC236}">
                <a16:creationId xmlns:a16="http://schemas.microsoft.com/office/drawing/2014/main" xmlns="" id="{1533F12C-AB79-4F27-B044-1B014576EF71}"/>
              </a:ext>
            </a:extLst>
          </p:cNvPr>
          <p:cNvSpPr/>
          <p:nvPr/>
        </p:nvSpPr>
        <p:spPr>
          <a:xfrm rot="2072551">
            <a:off x="9692852" y="-405650"/>
            <a:ext cx="1066637" cy="1146066"/>
          </a:xfrm>
          <a:custGeom>
            <a:avLst/>
            <a:gdLst>
              <a:gd name="connsiteX0" fmla="*/ 0 w 777759"/>
              <a:gd name="connsiteY0" fmla="*/ 0 h 968130"/>
              <a:gd name="connsiteX1" fmla="*/ 777759 w 777759"/>
              <a:gd name="connsiteY1" fmla="*/ 0 h 968130"/>
              <a:gd name="connsiteX2" fmla="*/ 777759 w 777759"/>
              <a:gd name="connsiteY2" fmla="*/ 968130 h 968130"/>
              <a:gd name="connsiteX3" fmla="*/ 0 w 777759"/>
              <a:gd name="connsiteY3" fmla="*/ 968130 h 968130"/>
              <a:gd name="connsiteX4" fmla="*/ 0 w 777759"/>
              <a:gd name="connsiteY4" fmla="*/ 0 h 968130"/>
              <a:gd name="connsiteX0" fmla="*/ 0 w 789458"/>
              <a:gd name="connsiteY0" fmla="*/ 500269 h 968130"/>
              <a:gd name="connsiteX1" fmla="*/ 789458 w 789458"/>
              <a:gd name="connsiteY1" fmla="*/ 0 h 968130"/>
              <a:gd name="connsiteX2" fmla="*/ 789458 w 789458"/>
              <a:gd name="connsiteY2" fmla="*/ 968130 h 968130"/>
              <a:gd name="connsiteX3" fmla="*/ 11699 w 789458"/>
              <a:gd name="connsiteY3" fmla="*/ 968130 h 968130"/>
              <a:gd name="connsiteX4" fmla="*/ 0 w 789458"/>
              <a:gd name="connsiteY4" fmla="*/ 500269 h 968130"/>
              <a:gd name="connsiteX0" fmla="*/ 0 w 788533"/>
              <a:gd name="connsiteY0" fmla="*/ 562468 h 968130"/>
              <a:gd name="connsiteX1" fmla="*/ 788533 w 788533"/>
              <a:gd name="connsiteY1" fmla="*/ 0 h 968130"/>
              <a:gd name="connsiteX2" fmla="*/ 788533 w 788533"/>
              <a:gd name="connsiteY2" fmla="*/ 968130 h 968130"/>
              <a:gd name="connsiteX3" fmla="*/ 10774 w 788533"/>
              <a:gd name="connsiteY3" fmla="*/ 968130 h 968130"/>
              <a:gd name="connsiteX4" fmla="*/ 0 w 788533"/>
              <a:gd name="connsiteY4" fmla="*/ 562468 h 968130"/>
              <a:gd name="connsiteX0" fmla="*/ 0 w 788995"/>
              <a:gd name="connsiteY0" fmla="*/ 531368 h 968130"/>
              <a:gd name="connsiteX1" fmla="*/ 788995 w 788995"/>
              <a:gd name="connsiteY1" fmla="*/ 0 h 968130"/>
              <a:gd name="connsiteX2" fmla="*/ 788995 w 788995"/>
              <a:gd name="connsiteY2" fmla="*/ 968130 h 968130"/>
              <a:gd name="connsiteX3" fmla="*/ 11236 w 788995"/>
              <a:gd name="connsiteY3" fmla="*/ 968130 h 968130"/>
              <a:gd name="connsiteX4" fmla="*/ 0 w 788995"/>
              <a:gd name="connsiteY4" fmla="*/ 531368 h 968130"/>
              <a:gd name="connsiteX0" fmla="*/ 0 w 791382"/>
              <a:gd name="connsiteY0" fmla="*/ 370911 h 968130"/>
              <a:gd name="connsiteX1" fmla="*/ 791382 w 791382"/>
              <a:gd name="connsiteY1" fmla="*/ 0 h 968130"/>
              <a:gd name="connsiteX2" fmla="*/ 791382 w 791382"/>
              <a:gd name="connsiteY2" fmla="*/ 968130 h 968130"/>
              <a:gd name="connsiteX3" fmla="*/ 13623 w 791382"/>
              <a:gd name="connsiteY3" fmla="*/ 968130 h 968130"/>
              <a:gd name="connsiteX4" fmla="*/ 0 w 791382"/>
              <a:gd name="connsiteY4" fmla="*/ 370911 h 968130"/>
              <a:gd name="connsiteX0" fmla="*/ 0 w 797009"/>
              <a:gd name="connsiteY0" fmla="*/ 545890 h 1143109"/>
              <a:gd name="connsiteX1" fmla="*/ 797009 w 797009"/>
              <a:gd name="connsiteY1" fmla="*/ 0 h 1143109"/>
              <a:gd name="connsiteX2" fmla="*/ 791382 w 797009"/>
              <a:gd name="connsiteY2" fmla="*/ 1143109 h 1143109"/>
              <a:gd name="connsiteX3" fmla="*/ 13623 w 797009"/>
              <a:gd name="connsiteY3" fmla="*/ 1143109 h 1143109"/>
              <a:gd name="connsiteX4" fmla="*/ 0 w 797009"/>
              <a:gd name="connsiteY4" fmla="*/ 545890 h 1143109"/>
              <a:gd name="connsiteX0" fmla="*/ 0 w 789665"/>
              <a:gd name="connsiteY0" fmla="*/ 805888 h 1143109"/>
              <a:gd name="connsiteX1" fmla="*/ 789665 w 789665"/>
              <a:gd name="connsiteY1" fmla="*/ 0 h 1143109"/>
              <a:gd name="connsiteX2" fmla="*/ 784038 w 789665"/>
              <a:gd name="connsiteY2" fmla="*/ 1143109 h 1143109"/>
              <a:gd name="connsiteX3" fmla="*/ 6279 w 789665"/>
              <a:gd name="connsiteY3" fmla="*/ 1143109 h 1143109"/>
              <a:gd name="connsiteX4" fmla="*/ 0 w 789665"/>
              <a:gd name="connsiteY4" fmla="*/ 805888 h 1143109"/>
              <a:gd name="connsiteX0" fmla="*/ 0 w 786044"/>
              <a:gd name="connsiteY0" fmla="*/ 537896 h 875117"/>
              <a:gd name="connsiteX1" fmla="*/ 786044 w 786044"/>
              <a:gd name="connsiteY1" fmla="*/ 0 h 875117"/>
              <a:gd name="connsiteX2" fmla="*/ 784038 w 786044"/>
              <a:gd name="connsiteY2" fmla="*/ 875117 h 875117"/>
              <a:gd name="connsiteX3" fmla="*/ 6279 w 786044"/>
              <a:gd name="connsiteY3" fmla="*/ 875117 h 875117"/>
              <a:gd name="connsiteX4" fmla="*/ 0 w 786044"/>
              <a:gd name="connsiteY4" fmla="*/ 537896 h 875117"/>
              <a:gd name="connsiteX0" fmla="*/ 0 w 784222"/>
              <a:gd name="connsiteY0" fmla="*/ 555319 h 892540"/>
              <a:gd name="connsiteX1" fmla="*/ 774722 w 784222"/>
              <a:gd name="connsiteY1" fmla="*/ 0 h 892540"/>
              <a:gd name="connsiteX2" fmla="*/ 784038 w 784222"/>
              <a:gd name="connsiteY2" fmla="*/ 892540 h 892540"/>
              <a:gd name="connsiteX3" fmla="*/ 6279 w 784222"/>
              <a:gd name="connsiteY3" fmla="*/ 892540 h 892540"/>
              <a:gd name="connsiteX4" fmla="*/ 0 w 784222"/>
              <a:gd name="connsiteY4" fmla="*/ 555319 h 892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4222" h="892540">
                <a:moveTo>
                  <a:pt x="0" y="555319"/>
                </a:moveTo>
                <a:lnTo>
                  <a:pt x="774722" y="0"/>
                </a:lnTo>
                <a:cubicBezTo>
                  <a:pt x="772846" y="381036"/>
                  <a:pt x="785914" y="511504"/>
                  <a:pt x="784038" y="892540"/>
                </a:cubicBezTo>
                <a:lnTo>
                  <a:pt x="6279" y="892540"/>
                </a:lnTo>
                <a:lnTo>
                  <a:pt x="0" y="555319"/>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42" name="Dikdörtgen 41"/>
          <p:cNvSpPr/>
          <p:nvPr/>
        </p:nvSpPr>
        <p:spPr>
          <a:xfrm>
            <a:off x="1078318" y="1181475"/>
            <a:ext cx="6096000" cy="892552"/>
          </a:xfrm>
          <a:prstGeom prst="rect">
            <a:avLst/>
          </a:prstGeom>
        </p:spPr>
        <p:txBody>
          <a:bodyPr>
            <a:spAutoFit/>
          </a:bodyPr>
          <a:lstStyle/>
          <a:p>
            <a:pPr algn="ctr"/>
            <a:r>
              <a:rPr lang="tr-TR" sz="2800" dirty="0">
                <a:latin typeface="Arial" panose="020B0604020202020204" pitchFamily="34" charset="0"/>
                <a:cs typeface="Arial" panose="020B0604020202020204" pitchFamily="34" charset="0"/>
              </a:rPr>
              <a:t>Sınıf Rehberlik Programının Amacı </a:t>
            </a:r>
          </a:p>
          <a:p>
            <a:r>
              <a:rPr lang="tr-TR" sz="2400" dirty="0">
                <a:latin typeface="Arial" panose="020B0604020202020204" pitchFamily="34" charset="0"/>
                <a:cs typeface="Arial" panose="020B0604020202020204" pitchFamily="34" charset="0"/>
              </a:rPr>
              <a:t>Sınıf rehberlik programı;</a:t>
            </a:r>
          </a:p>
        </p:txBody>
      </p:sp>
      <p:sp>
        <p:nvSpPr>
          <p:cNvPr id="43" name="Unvan 1"/>
          <p:cNvSpPr txBox="1">
            <a:spLocks/>
          </p:cNvSpPr>
          <p:nvPr/>
        </p:nvSpPr>
        <p:spPr>
          <a:xfrm>
            <a:off x="838200" y="258623"/>
            <a:ext cx="10515600" cy="87049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tr-TR" dirty="0" smtClean="0">
                <a:solidFill>
                  <a:schemeClr val="bg1"/>
                </a:solidFill>
              </a:rPr>
              <a:t>Kariyer Gelişim Alanı</a:t>
            </a:r>
            <a:endParaRPr lang="tr-TR" dirty="0">
              <a:solidFill>
                <a:schemeClr val="bg1"/>
              </a:solidFill>
            </a:endParaRPr>
          </a:p>
        </p:txBody>
      </p:sp>
    </p:spTree>
    <p:extLst>
      <p:ext uri="{BB962C8B-B14F-4D97-AF65-F5344CB8AC3E}">
        <p14:creationId xmlns:p14="http://schemas.microsoft.com/office/powerpoint/2010/main" val="2722467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a:bodyPr>
          <a:lstStyle/>
          <a:p>
            <a:r>
              <a:rPr lang="tr-TR" sz="4400" dirty="0">
                <a:solidFill>
                  <a:schemeClr val="bg1"/>
                </a:solidFill>
              </a:rPr>
              <a:t>Kariyer Gelişim </a:t>
            </a:r>
            <a:r>
              <a:rPr lang="tr-TR" sz="4400" dirty="0" smtClean="0">
                <a:solidFill>
                  <a:schemeClr val="bg1"/>
                </a:solidFill>
              </a:rPr>
              <a:t>Alanı</a:t>
            </a:r>
            <a:endParaRPr lang="tr-TR" sz="4400" dirty="0">
              <a:solidFill>
                <a:schemeClr val="bg1"/>
              </a:solidFill>
            </a:endParaRPr>
          </a:p>
        </p:txBody>
      </p:sp>
      <p:sp>
        <p:nvSpPr>
          <p:cNvPr id="3" name="Dikdörtgen 2"/>
          <p:cNvSpPr/>
          <p:nvPr/>
        </p:nvSpPr>
        <p:spPr>
          <a:xfrm>
            <a:off x="1051560" y="1234440"/>
            <a:ext cx="8275320" cy="1200329"/>
          </a:xfrm>
          <a:prstGeom prst="rect">
            <a:avLst/>
          </a:prstGeom>
        </p:spPr>
        <p:txBody>
          <a:bodyPr wrap="square">
            <a:spAutoFit/>
          </a:bodyPr>
          <a:lstStyle/>
          <a:p>
            <a:r>
              <a:rPr lang="tr-TR" sz="2400" b="1" dirty="0">
                <a:solidFill>
                  <a:srgbClr val="FF0000"/>
                </a:solidFill>
                <a:latin typeface="Century Gothic" panose="020B0502020202020204" pitchFamily="34" charset="0"/>
              </a:rPr>
              <a:t>Kariyer gelişim alanının genel amacı</a:t>
            </a:r>
            <a:endParaRPr lang="tr-TR" sz="2400" dirty="0">
              <a:solidFill>
                <a:srgbClr val="FF0000"/>
              </a:solidFill>
              <a:latin typeface="Century Gothic" panose="020B0502020202020204" pitchFamily="34" charset="0"/>
            </a:endParaRPr>
          </a:p>
          <a:p>
            <a:r>
              <a:rPr lang="tr-TR" sz="2400" b="1" dirty="0">
                <a:solidFill>
                  <a:srgbClr val="000000"/>
                </a:solidFill>
                <a:latin typeface="Century Gothic" panose="020B0502020202020204" pitchFamily="34" charset="0"/>
              </a:rPr>
              <a:t>Kariyer gelişim alanı kapsamında okul öncesinden lise eğitim düzeyi dahil tüm öğrencilerin</a:t>
            </a:r>
            <a:r>
              <a:rPr lang="tr-TR" sz="2400" b="1" dirty="0" smtClean="0">
                <a:solidFill>
                  <a:srgbClr val="000000"/>
                </a:solidFill>
                <a:latin typeface="Century Gothic" panose="020B0502020202020204" pitchFamily="34" charset="0"/>
              </a:rPr>
              <a:t>;</a:t>
            </a:r>
            <a:endParaRPr lang="tr-TR" sz="2400" b="1" dirty="0">
              <a:solidFill>
                <a:srgbClr val="000000"/>
              </a:solidFill>
              <a:latin typeface="Century Gothic" panose="020B0502020202020204" pitchFamily="34" charset="0"/>
            </a:endParaRPr>
          </a:p>
        </p:txBody>
      </p:sp>
      <p:sp>
        <p:nvSpPr>
          <p:cNvPr id="4" name="Dikdörtgen 3"/>
          <p:cNvSpPr/>
          <p:nvPr/>
        </p:nvSpPr>
        <p:spPr>
          <a:xfrm>
            <a:off x="2270760" y="2758440"/>
            <a:ext cx="8732520" cy="3046988"/>
          </a:xfrm>
          <a:prstGeom prst="rect">
            <a:avLst/>
          </a:prstGeom>
        </p:spPr>
        <p:txBody>
          <a:bodyPr wrap="square">
            <a:spAutoFit/>
          </a:bodyPr>
          <a:lstStyle/>
          <a:p>
            <a:r>
              <a:rPr lang="tr-TR" sz="2400" b="1" dirty="0">
                <a:solidFill>
                  <a:srgbClr val="000000"/>
                </a:solidFill>
                <a:latin typeface="Century Gothic" panose="020B0502020202020204" pitchFamily="34" charset="0"/>
              </a:rPr>
              <a:t>Kariyer gelişimi sürecinde kariyer bilgisini kullanarak kariyer farkındalığı kazanmaları</a:t>
            </a:r>
            <a:r>
              <a:rPr lang="tr-TR" sz="2400" b="1" dirty="0" smtClean="0">
                <a:solidFill>
                  <a:srgbClr val="000000"/>
                </a:solidFill>
                <a:latin typeface="Century Gothic" panose="020B0502020202020204" pitchFamily="34" charset="0"/>
              </a:rPr>
              <a:t>,</a:t>
            </a:r>
          </a:p>
          <a:p>
            <a:endParaRPr lang="tr-TR" sz="2400" dirty="0">
              <a:solidFill>
                <a:srgbClr val="000000"/>
              </a:solidFill>
              <a:latin typeface="Century Gothic" panose="020B0502020202020204" pitchFamily="34" charset="0"/>
            </a:endParaRPr>
          </a:p>
          <a:p>
            <a:r>
              <a:rPr lang="tr-TR" sz="2400" b="1" dirty="0">
                <a:solidFill>
                  <a:srgbClr val="000000"/>
                </a:solidFill>
                <a:latin typeface="Century Gothic" panose="020B0502020202020204" pitchFamily="34" charset="0"/>
              </a:rPr>
              <a:t>Eğitsel süreçleri kariyer amaçları ile ilişkilendirerek kariyer hazırlığı yapmaları</a:t>
            </a:r>
            <a:r>
              <a:rPr lang="tr-TR" sz="2400" b="1" dirty="0" smtClean="0">
                <a:solidFill>
                  <a:srgbClr val="000000"/>
                </a:solidFill>
                <a:latin typeface="Century Gothic" panose="020B0502020202020204" pitchFamily="34" charset="0"/>
              </a:rPr>
              <a:t>,</a:t>
            </a:r>
          </a:p>
          <a:p>
            <a:endParaRPr lang="tr-TR" sz="2400" dirty="0">
              <a:solidFill>
                <a:srgbClr val="000000"/>
              </a:solidFill>
              <a:latin typeface="Century Gothic" panose="020B0502020202020204" pitchFamily="34" charset="0"/>
            </a:endParaRPr>
          </a:p>
          <a:p>
            <a:r>
              <a:rPr lang="tr-TR" sz="2400" b="1" dirty="0">
                <a:solidFill>
                  <a:srgbClr val="000000"/>
                </a:solidFill>
                <a:latin typeface="Century Gothic" panose="020B0502020202020204" pitchFamily="34" charset="0"/>
              </a:rPr>
              <a:t>Kariyer kararı vererek kariyer planlarını uygulamaya koymaları amaçlanmaktadır.</a:t>
            </a:r>
            <a:endParaRPr lang="tr-TR" sz="2400" b="1" dirty="0"/>
          </a:p>
        </p:txBody>
      </p:sp>
      <p:sp>
        <p:nvSpPr>
          <p:cNvPr id="5" name="Dikdörtgen 4"/>
          <p:cNvSpPr/>
          <p:nvPr/>
        </p:nvSpPr>
        <p:spPr>
          <a:xfrm>
            <a:off x="5039589" y="3244334"/>
            <a:ext cx="2112822" cy="369332"/>
          </a:xfrm>
          <a:prstGeom prst="rect">
            <a:avLst/>
          </a:prstGeom>
        </p:spPr>
        <p:txBody>
          <a:bodyPr wrap="none">
            <a:spAutoFit/>
          </a:bodyPr>
          <a:lstStyle/>
          <a:p>
            <a:r>
              <a:rPr lang="tr-TR" dirty="0">
                <a:solidFill>
                  <a:schemeClr val="bg1"/>
                </a:solidFill>
              </a:rPr>
              <a:t>Kariyer Gelişim Alanı</a:t>
            </a:r>
          </a:p>
        </p:txBody>
      </p:sp>
    </p:spTree>
    <p:extLst>
      <p:ext uri="{BB962C8B-B14F-4D97-AF65-F5344CB8AC3E}">
        <p14:creationId xmlns:p14="http://schemas.microsoft.com/office/powerpoint/2010/main" val="8627551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xmlns="" id="{21EC976C-42B0-4B03-A66A-9B36C527D39E}"/>
              </a:ext>
            </a:extLst>
          </p:cNvPr>
          <p:cNvGrpSpPr/>
          <p:nvPr/>
        </p:nvGrpSpPr>
        <p:grpSpPr>
          <a:xfrm>
            <a:off x="4670308" y="2730186"/>
            <a:ext cx="2793844" cy="2316534"/>
            <a:chOff x="3198596" y="2815122"/>
            <a:chExt cx="2390416" cy="1982029"/>
          </a:xfrm>
          <a:solidFill>
            <a:srgbClr val="FF3300"/>
          </a:solidFill>
        </p:grpSpPr>
        <p:sp>
          <p:nvSpPr>
            <p:cNvPr id="4" name="Right Arrow 4">
              <a:extLst>
                <a:ext uri="{FF2B5EF4-FFF2-40B4-BE49-F238E27FC236}">
                  <a16:creationId xmlns:a16="http://schemas.microsoft.com/office/drawing/2014/main" xmlns="" id="{AFA68FF9-CF72-4668-AA87-810CAC4F4C8C}"/>
                </a:ext>
              </a:extLst>
            </p:cNvPr>
            <p:cNvSpPr/>
            <p:nvPr/>
          </p:nvSpPr>
          <p:spPr>
            <a:xfrm rot="10800000">
              <a:off x="3198596" y="3621693"/>
              <a:ext cx="1584176" cy="1175458"/>
            </a:xfrm>
            <a:prstGeom prst="rightArrow">
              <a:avLst/>
            </a:prstGeom>
            <a:solidFill>
              <a:schemeClr val="tx1">
                <a:lumMod val="85000"/>
                <a:lumOff val="15000"/>
              </a:schemeClr>
            </a:solidFill>
            <a:ln>
              <a:solidFill>
                <a:srgbClr val="000000"/>
              </a:solidFill>
            </a:ln>
            <a:scene3d>
              <a:camera prst="orthographicFront"/>
              <a:lightRig rig="balanced" dir="t"/>
            </a:scene3d>
            <a:sp3d extrusionH="457200" contourW="12700" prstMaterial="matte">
              <a:extrusionClr>
                <a:srgbClr val="FDBDC7"/>
              </a:extrusionClr>
              <a:contourClr>
                <a:schemeClr val="bg1">
                  <a:lumMod val="9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5" name="Right Arrow 5">
              <a:extLst>
                <a:ext uri="{FF2B5EF4-FFF2-40B4-BE49-F238E27FC236}">
                  <a16:creationId xmlns:a16="http://schemas.microsoft.com/office/drawing/2014/main" xmlns="" id="{692DF9A9-8E96-4C99-B5CE-2274275074CF}"/>
                </a:ext>
              </a:extLst>
            </p:cNvPr>
            <p:cNvSpPr/>
            <p:nvPr/>
          </p:nvSpPr>
          <p:spPr>
            <a:xfrm>
              <a:off x="3886629" y="2815122"/>
              <a:ext cx="1702383" cy="1273047"/>
            </a:xfrm>
            <a:prstGeom prst="rightArrow">
              <a:avLst/>
            </a:prstGeom>
            <a:grpFill/>
            <a:ln>
              <a:solidFill>
                <a:srgbClr val="FF3300"/>
              </a:solidFill>
            </a:ln>
            <a:scene3d>
              <a:camera prst="orthographicFront"/>
              <a:lightRig rig="balanced" dir="t"/>
            </a:scene3d>
            <a:sp3d extrusionH="457200" contourW="12700" prstMaterial="matte">
              <a:extrusionClr>
                <a:srgbClr val="FDBDC7"/>
              </a:extrusionClr>
              <a:contourClr>
                <a:schemeClr val="bg1">
                  <a:lumMod val="9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grpSp>
      <p:sp>
        <p:nvSpPr>
          <p:cNvPr id="6" name="Block Arc 5">
            <a:extLst>
              <a:ext uri="{FF2B5EF4-FFF2-40B4-BE49-F238E27FC236}">
                <a16:creationId xmlns:a16="http://schemas.microsoft.com/office/drawing/2014/main" xmlns="" id="{5B9B4F68-42CF-4BC1-823C-C034DD171D7E}"/>
              </a:ext>
            </a:extLst>
          </p:cNvPr>
          <p:cNvSpPr/>
          <p:nvPr/>
        </p:nvSpPr>
        <p:spPr>
          <a:xfrm rot="5400000">
            <a:off x="4075934" y="1872205"/>
            <a:ext cx="3892275" cy="3892275"/>
          </a:xfrm>
          <a:prstGeom prst="blockArc">
            <a:avLst>
              <a:gd name="adj1" fmla="val 11864761"/>
              <a:gd name="adj2" fmla="val 20597355"/>
              <a:gd name="adj3" fmla="val 1016"/>
            </a:avLst>
          </a:prstGeom>
          <a:solidFill>
            <a:srgbClr val="FF3300"/>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solidFill>
            </a:endParaRPr>
          </a:p>
        </p:txBody>
      </p:sp>
      <p:sp>
        <p:nvSpPr>
          <p:cNvPr id="7" name="Block Arc 6">
            <a:extLst>
              <a:ext uri="{FF2B5EF4-FFF2-40B4-BE49-F238E27FC236}">
                <a16:creationId xmlns:a16="http://schemas.microsoft.com/office/drawing/2014/main" xmlns="" id="{F6294CE1-7ECC-4F51-886B-3B526F1D0DDB}"/>
              </a:ext>
            </a:extLst>
          </p:cNvPr>
          <p:cNvSpPr/>
          <p:nvPr/>
        </p:nvSpPr>
        <p:spPr>
          <a:xfrm rot="16200000">
            <a:off x="4075934" y="1872205"/>
            <a:ext cx="3892275" cy="3892275"/>
          </a:xfrm>
          <a:prstGeom prst="blockArc">
            <a:avLst>
              <a:gd name="adj1" fmla="val 11864761"/>
              <a:gd name="adj2" fmla="val 20578708"/>
              <a:gd name="adj3" fmla="val 1002"/>
            </a:avLst>
          </a:prstGeom>
          <a:solidFill>
            <a:schemeClr val="tx1">
              <a:lumMod val="85000"/>
              <a:lumOff val="15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solidFill>
            </a:endParaRPr>
          </a:p>
        </p:txBody>
      </p:sp>
      <p:grpSp>
        <p:nvGrpSpPr>
          <p:cNvPr id="8" name="Group 7">
            <a:extLst>
              <a:ext uri="{FF2B5EF4-FFF2-40B4-BE49-F238E27FC236}">
                <a16:creationId xmlns:a16="http://schemas.microsoft.com/office/drawing/2014/main" xmlns="" id="{E2057F01-FF82-46E2-984C-AED5CC1E33C8}"/>
              </a:ext>
            </a:extLst>
          </p:cNvPr>
          <p:cNvGrpSpPr/>
          <p:nvPr/>
        </p:nvGrpSpPr>
        <p:grpSpPr>
          <a:xfrm>
            <a:off x="8078615" y="1711018"/>
            <a:ext cx="2512833" cy="646331"/>
            <a:chOff x="2551706" y="4283314"/>
            <a:chExt cx="1403938" cy="646331"/>
          </a:xfrm>
        </p:grpSpPr>
        <p:sp>
          <p:nvSpPr>
            <p:cNvPr id="9" name="TextBox 8">
              <a:extLst>
                <a:ext uri="{FF2B5EF4-FFF2-40B4-BE49-F238E27FC236}">
                  <a16:creationId xmlns:a16="http://schemas.microsoft.com/office/drawing/2014/main" xmlns="" id="{E2CCE77F-AEA3-4A97-BEFB-98C95D547F69}"/>
                </a:ext>
              </a:extLst>
            </p:cNvPr>
            <p:cNvSpPr txBox="1"/>
            <p:nvPr/>
          </p:nvSpPr>
          <p:spPr>
            <a:xfrm>
              <a:off x="2551706" y="4560313"/>
              <a:ext cx="1403938" cy="276999"/>
            </a:xfrm>
            <a:prstGeom prst="rect">
              <a:avLst/>
            </a:prstGeom>
            <a:noFill/>
          </p:spPr>
          <p:txBody>
            <a:bodyPr wrap="square" rtlCol="0">
              <a:spAutoFit/>
            </a:bodyPr>
            <a:lstStyle/>
            <a:p>
              <a:r>
                <a:rPr lang="en-US" altLang="ko-KR" sz="1200" dirty="0" smtClean="0">
                  <a:solidFill>
                    <a:schemeClr val="tx1">
                      <a:lumMod val="75000"/>
                      <a:lumOff val="25000"/>
                    </a:schemeClr>
                  </a:solidFill>
                  <a:cs typeface="Arial" pitchFamily="34" charset="0"/>
                </a:rPr>
                <a:t>  </a:t>
              </a:r>
              <a:endParaRPr lang="ko-KR" altLang="en-US" sz="1200" dirty="0">
                <a:solidFill>
                  <a:schemeClr val="tx1">
                    <a:lumMod val="75000"/>
                    <a:lumOff val="25000"/>
                  </a:schemeClr>
                </a:solidFill>
                <a:cs typeface="Arial" pitchFamily="34" charset="0"/>
              </a:endParaRPr>
            </a:p>
          </p:txBody>
        </p:sp>
        <p:sp>
          <p:nvSpPr>
            <p:cNvPr id="10" name="TextBox 9">
              <a:extLst>
                <a:ext uri="{FF2B5EF4-FFF2-40B4-BE49-F238E27FC236}">
                  <a16:creationId xmlns:a16="http://schemas.microsoft.com/office/drawing/2014/main" xmlns="" id="{E66E2499-37E4-4754-B209-97F145EAF4AD}"/>
                </a:ext>
              </a:extLst>
            </p:cNvPr>
            <p:cNvSpPr txBox="1"/>
            <p:nvPr/>
          </p:nvSpPr>
          <p:spPr>
            <a:xfrm>
              <a:off x="2551706" y="4283314"/>
              <a:ext cx="1403938" cy="646331"/>
            </a:xfrm>
            <a:prstGeom prst="rect">
              <a:avLst/>
            </a:prstGeom>
            <a:solidFill>
              <a:srgbClr val="FF3300"/>
            </a:solidFill>
          </p:spPr>
          <p:txBody>
            <a:bodyPr wrap="square" rtlCol="0">
              <a:spAutoFit/>
            </a:bodyPr>
            <a:lstStyle/>
            <a:p>
              <a:r>
                <a:rPr lang="tr-TR" altLang="ko-KR" b="1" dirty="0" smtClean="0">
                  <a:solidFill>
                    <a:schemeClr val="bg1"/>
                  </a:solidFill>
                  <a:cs typeface="Arial" pitchFamily="34" charset="0"/>
                </a:rPr>
                <a:t>kariyer seçimi açısından kendini tanıması, </a:t>
              </a:r>
              <a:endParaRPr lang="tr-TR" altLang="ko-KR" b="1" dirty="0">
                <a:solidFill>
                  <a:schemeClr val="bg1"/>
                </a:solidFill>
                <a:cs typeface="Arial" pitchFamily="34" charset="0"/>
              </a:endParaRPr>
            </a:p>
          </p:txBody>
        </p:sp>
      </p:grpSp>
      <p:grpSp>
        <p:nvGrpSpPr>
          <p:cNvPr id="11" name="Group 10">
            <a:extLst>
              <a:ext uri="{FF2B5EF4-FFF2-40B4-BE49-F238E27FC236}">
                <a16:creationId xmlns:a16="http://schemas.microsoft.com/office/drawing/2014/main" xmlns="" id="{1446BA0C-C354-447D-B5D5-CC4052DE98DA}"/>
              </a:ext>
            </a:extLst>
          </p:cNvPr>
          <p:cNvGrpSpPr/>
          <p:nvPr/>
        </p:nvGrpSpPr>
        <p:grpSpPr>
          <a:xfrm>
            <a:off x="8070885" y="2950323"/>
            <a:ext cx="2930135" cy="923330"/>
            <a:chOff x="2525054" y="4160738"/>
            <a:chExt cx="1430590" cy="1036578"/>
          </a:xfrm>
        </p:grpSpPr>
        <p:sp>
          <p:nvSpPr>
            <p:cNvPr id="12" name="TextBox 11">
              <a:extLst>
                <a:ext uri="{FF2B5EF4-FFF2-40B4-BE49-F238E27FC236}">
                  <a16:creationId xmlns:a16="http://schemas.microsoft.com/office/drawing/2014/main" xmlns="" id="{765B7455-D3C2-494F-97C9-1B52E8775974}"/>
                </a:ext>
              </a:extLst>
            </p:cNvPr>
            <p:cNvSpPr txBox="1"/>
            <p:nvPr/>
          </p:nvSpPr>
          <p:spPr>
            <a:xfrm>
              <a:off x="2551706" y="4560313"/>
              <a:ext cx="1403938" cy="276999"/>
            </a:xfrm>
            <a:prstGeom prst="rect">
              <a:avLst/>
            </a:prstGeom>
            <a:noFill/>
          </p:spPr>
          <p:txBody>
            <a:bodyPr wrap="square" rtlCol="0">
              <a:spAutoFit/>
            </a:bodyPr>
            <a:lstStyle/>
            <a:p>
              <a:r>
                <a:rPr lang="en-US" altLang="ko-KR" sz="1200" dirty="0" smtClean="0">
                  <a:solidFill>
                    <a:schemeClr val="tx1">
                      <a:lumMod val="75000"/>
                      <a:lumOff val="25000"/>
                    </a:schemeClr>
                  </a:solidFill>
                  <a:cs typeface="Arial" pitchFamily="34" charset="0"/>
                </a:rPr>
                <a:t>   </a:t>
              </a:r>
              <a:endParaRPr lang="ko-KR" altLang="en-US" sz="1200" dirty="0">
                <a:solidFill>
                  <a:schemeClr val="tx1">
                    <a:lumMod val="75000"/>
                    <a:lumOff val="25000"/>
                  </a:schemeClr>
                </a:solidFill>
                <a:cs typeface="Arial" pitchFamily="34" charset="0"/>
              </a:endParaRPr>
            </a:p>
          </p:txBody>
        </p:sp>
        <p:sp>
          <p:nvSpPr>
            <p:cNvPr id="13" name="TextBox 12">
              <a:extLst>
                <a:ext uri="{FF2B5EF4-FFF2-40B4-BE49-F238E27FC236}">
                  <a16:creationId xmlns:a16="http://schemas.microsoft.com/office/drawing/2014/main" xmlns="" id="{00CCDEC8-788A-4B6D-A243-B30D138D1990}"/>
                </a:ext>
              </a:extLst>
            </p:cNvPr>
            <p:cNvSpPr txBox="1"/>
            <p:nvPr/>
          </p:nvSpPr>
          <p:spPr>
            <a:xfrm>
              <a:off x="2525054" y="4160738"/>
              <a:ext cx="1403938" cy="1036578"/>
            </a:xfrm>
            <a:prstGeom prst="rect">
              <a:avLst/>
            </a:prstGeom>
            <a:solidFill>
              <a:srgbClr val="FF3300"/>
            </a:solidFill>
            <a:ln>
              <a:solidFill>
                <a:srgbClr val="FF3300"/>
              </a:solidFill>
            </a:ln>
          </p:spPr>
          <p:txBody>
            <a:bodyPr wrap="square" rtlCol="0">
              <a:spAutoFit/>
            </a:bodyPr>
            <a:lstStyle/>
            <a:p>
              <a:r>
                <a:rPr lang="tr-TR" altLang="ko-KR" b="1" dirty="0">
                  <a:solidFill>
                    <a:schemeClr val="bg1"/>
                  </a:solidFill>
                  <a:cs typeface="Arial" pitchFamily="34" charset="0"/>
                </a:rPr>
                <a:t>mesleki bilgi kaynaklarından güvenilir olan ve olmayanları ayırt etmesi, </a:t>
              </a:r>
            </a:p>
          </p:txBody>
        </p:sp>
      </p:grpSp>
      <p:grpSp>
        <p:nvGrpSpPr>
          <p:cNvPr id="14" name="Group 13">
            <a:extLst>
              <a:ext uri="{FF2B5EF4-FFF2-40B4-BE49-F238E27FC236}">
                <a16:creationId xmlns:a16="http://schemas.microsoft.com/office/drawing/2014/main" xmlns="" id="{F6BA6248-1474-48C1-9F3A-782569117B21}"/>
              </a:ext>
            </a:extLst>
          </p:cNvPr>
          <p:cNvGrpSpPr/>
          <p:nvPr/>
        </p:nvGrpSpPr>
        <p:grpSpPr>
          <a:xfrm>
            <a:off x="7901192" y="5057888"/>
            <a:ext cx="2512833" cy="923330"/>
            <a:chOff x="2551706" y="4283314"/>
            <a:chExt cx="1403938" cy="923330"/>
          </a:xfrm>
        </p:grpSpPr>
        <p:sp>
          <p:nvSpPr>
            <p:cNvPr id="15" name="TextBox 14">
              <a:extLst>
                <a:ext uri="{FF2B5EF4-FFF2-40B4-BE49-F238E27FC236}">
                  <a16:creationId xmlns:a16="http://schemas.microsoft.com/office/drawing/2014/main" xmlns="" id="{E4AFB431-D497-4D4A-A0A9-2BE2CDB63161}"/>
                </a:ext>
              </a:extLst>
            </p:cNvPr>
            <p:cNvSpPr txBox="1"/>
            <p:nvPr/>
          </p:nvSpPr>
          <p:spPr>
            <a:xfrm>
              <a:off x="2551706" y="4560313"/>
              <a:ext cx="1403938" cy="276999"/>
            </a:xfrm>
            <a:prstGeom prst="rect">
              <a:avLst/>
            </a:prstGeom>
            <a:noFill/>
          </p:spPr>
          <p:txBody>
            <a:bodyPr wrap="square" rtlCol="0">
              <a:spAutoFit/>
            </a:bodyPr>
            <a:lstStyle/>
            <a:p>
              <a:endParaRPr lang="ko-KR" altLang="en-US" sz="1200" dirty="0">
                <a:solidFill>
                  <a:schemeClr val="tx1">
                    <a:lumMod val="75000"/>
                    <a:lumOff val="25000"/>
                  </a:schemeClr>
                </a:solidFill>
                <a:cs typeface="Arial" pitchFamily="34" charset="0"/>
              </a:endParaRPr>
            </a:p>
          </p:txBody>
        </p:sp>
        <p:sp>
          <p:nvSpPr>
            <p:cNvPr id="16" name="TextBox 15">
              <a:extLst>
                <a:ext uri="{FF2B5EF4-FFF2-40B4-BE49-F238E27FC236}">
                  <a16:creationId xmlns:a16="http://schemas.microsoft.com/office/drawing/2014/main" xmlns="" id="{E0C324EA-940A-4772-8B72-08C7A190A505}"/>
                </a:ext>
              </a:extLst>
            </p:cNvPr>
            <p:cNvSpPr txBox="1"/>
            <p:nvPr/>
          </p:nvSpPr>
          <p:spPr>
            <a:xfrm>
              <a:off x="2551706" y="4283314"/>
              <a:ext cx="1403938" cy="923330"/>
            </a:xfrm>
            <a:prstGeom prst="rect">
              <a:avLst/>
            </a:prstGeom>
            <a:solidFill>
              <a:srgbClr val="FF3300"/>
            </a:solidFill>
            <a:ln>
              <a:solidFill>
                <a:srgbClr val="FF3300"/>
              </a:solidFill>
            </a:ln>
          </p:spPr>
          <p:txBody>
            <a:bodyPr wrap="square" rtlCol="0">
              <a:spAutoFit/>
            </a:bodyPr>
            <a:lstStyle/>
            <a:p>
              <a:r>
                <a:rPr lang="tr-TR" altLang="ko-KR" b="1" dirty="0" smtClean="0">
                  <a:solidFill>
                    <a:schemeClr val="bg1"/>
                  </a:solidFill>
                  <a:cs typeface="Arial" pitchFamily="34" charset="0"/>
                </a:rPr>
                <a:t>kendine uygun kariyer kararını vermesi önemli görülmüştür. </a:t>
              </a:r>
              <a:endParaRPr lang="tr-TR" altLang="ko-KR" b="1" dirty="0">
                <a:solidFill>
                  <a:schemeClr val="bg1"/>
                </a:solidFill>
                <a:cs typeface="Arial" pitchFamily="34" charset="0"/>
              </a:endParaRPr>
            </a:p>
          </p:txBody>
        </p:sp>
      </p:grpSp>
      <p:grpSp>
        <p:nvGrpSpPr>
          <p:cNvPr id="20" name="Group 19">
            <a:extLst>
              <a:ext uri="{FF2B5EF4-FFF2-40B4-BE49-F238E27FC236}">
                <a16:creationId xmlns:a16="http://schemas.microsoft.com/office/drawing/2014/main" xmlns="" id="{BF8B1F7A-A803-47AE-A413-D28FC20B8F32}"/>
              </a:ext>
            </a:extLst>
          </p:cNvPr>
          <p:cNvGrpSpPr/>
          <p:nvPr/>
        </p:nvGrpSpPr>
        <p:grpSpPr>
          <a:xfrm>
            <a:off x="686026" y="3116766"/>
            <a:ext cx="3324528" cy="1294661"/>
            <a:chOff x="2611114" y="3763503"/>
            <a:chExt cx="1409627" cy="1786773"/>
          </a:xfrm>
        </p:grpSpPr>
        <p:sp>
          <p:nvSpPr>
            <p:cNvPr id="21" name="TextBox 20">
              <a:extLst>
                <a:ext uri="{FF2B5EF4-FFF2-40B4-BE49-F238E27FC236}">
                  <a16:creationId xmlns:a16="http://schemas.microsoft.com/office/drawing/2014/main" xmlns="" id="{1073FFFC-0B28-4D7A-934E-97C6A11624D2}"/>
                </a:ext>
              </a:extLst>
            </p:cNvPr>
            <p:cNvSpPr txBox="1"/>
            <p:nvPr/>
          </p:nvSpPr>
          <p:spPr>
            <a:xfrm>
              <a:off x="2616803" y="4275977"/>
              <a:ext cx="1403938" cy="1274299"/>
            </a:xfrm>
            <a:prstGeom prst="rect">
              <a:avLst/>
            </a:prstGeom>
            <a:solidFill>
              <a:schemeClr val="tx1">
                <a:lumMod val="75000"/>
                <a:lumOff val="25000"/>
              </a:schemeClr>
            </a:solidFill>
            <a:ln>
              <a:solidFill>
                <a:schemeClr val="tx1">
                  <a:lumMod val="85000"/>
                  <a:lumOff val="15000"/>
                </a:schemeClr>
              </a:solidFill>
            </a:ln>
          </p:spPr>
          <p:txBody>
            <a:bodyPr wrap="square" rtlCol="0">
              <a:spAutoFit/>
            </a:bodyPr>
            <a:lstStyle/>
            <a:p>
              <a:pPr algn="r"/>
              <a:r>
                <a:rPr lang="tr-TR" altLang="ko-KR" dirty="0" smtClean="0">
                  <a:solidFill>
                    <a:schemeClr val="bg1"/>
                  </a:solidFill>
                  <a:cs typeface="Arial" pitchFamily="34" charset="0"/>
                </a:rPr>
                <a:t>mesleklerin değişebileceği ve gelişebileceği anlayışını kazanmaları ve</a:t>
              </a:r>
              <a:r>
                <a:rPr lang="en-US" altLang="ko-KR" dirty="0" smtClean="0">
                  <a:solidFill>
                    <a:schemeClr val="bg1"/>
                  </a:solidFill>
                  <a:cs typeface="Arial" pitchFamily="34" charset="0"/>
                </a:rPr>
                <a:t>   </a:t>
              </a:r>
              <a:endParaRPr lang="ko-KR" altLang="en-US" dirty="0">
                <a:solidFill>
                  <a:schemeClr val="bg1"/>
                </a:solidFill>
                <a:cs typeface="Arial" pitchFamily="34" charset="0"/>
              </a:endParaRPr>
            </a:p>
          </p:txBody>
        </p:sp>
        <p:sp>
          <p:nvSpPr>
            <p:cNvPr id="22" name="TextBox 21">
              <a:extLst>
                <a:ext uri="{FF2B5EF4-FFF2-40B4-BE49-F238E27FC236}">
                  <a16:creationId xmlns:a16="http://schemas.microsoft.com/office/drawing/2014/main" xmlns="" id="{963735DF-4683-411B-AF12-7CAFD708311A}"/>
                </a:ext>
              </a:extLst>
            </p:cNvPr>
            <p:cNvSpPr txBox="1"/>
            <p:nvPr/>
          </p:nvSpPr>
          <p:spPr>
            <a:xfrm>
              <a:off x="2611114" y="3763503"/>
              <a:ext cx="1403938" cy="276997"/>
            </a:xfrm>
            <a:prstGeom prst="rect">
              <a:avLst/>
            </a:prstGeom>
            <a:noFill/>
          </p:spPr>
          <p:txBody>
            <a:bodyPr wrap="square" rtlCol="0">
              <a:spAutoFit/>
            </a:bodyPr>
            <a:lstStyle/>
            <a:p>
              <a:pPr algn="r"/>
              <a:endParaRPr lang="ko-KR" altLang="en-US" sz="1200" b="1" dirty="0">
                <a:solidFill>
                  <a:schemeClr val="tx1">
                    <a:lumMod val="75000"/>
                    <a:lumOff val="25000"/>
                  </a:schemeClr>
                </a:solidFill>
                <a:cs typeface="Arial" pitchFamily="34" charset="0"/>
              </a:endParaRPr>
            </a:p>
          </p:txBody>
        </p:sp>
      </p:grpSp>
      <p:grpSp>
        <p:nvGrpSpPr>
          <p:cNvPr id="23" name="Group 22">
            <a:extLst>
              <a:ext uri="{FF2B5EF4-FFF2-40B4-BE49-F238E27FC236}">
                <a16:creationId xmlns:a16="http://schemas.microsoft.com/office/drawing/2014/main" xmlns="" id="{169B5D4B-E0FA-430A-BFE0-2C12C4E11393}"/>
              </a:ext>
            </a:extLst>
          </p:cNvPr>
          <p:cNvGrpSpPr/>
          <p:nvPr/>
        </p:nvGrpSpPr>
        <p:grpSpPr>
          <a:xfrm>
            <a:off x="716859" y="5085184"/>
            <a:ext cx="3408029" cy="923330"/>
            <a:chOff x="2116018" y="4283314"/>
            <a:chExt cx="1839626" cy="923330"/>
          </a:xfrm>
        </p:grpSpPr>
        <p:sp>
          <p:nvSpPr>
            <p:cNvPr id="24" name="TextBox 23">
              <a:extLst>
                <a:ext uri="{FF2B5EF4-FFF2-40B4-BE49-F238E27FC236}">
                  <a16:creationId xmlns:a16="http://schemas.microsoft.com/office/drawing/2014/main" xmlns="" id="{E015BF7C-79A8-4521-A87E-E5233B71D087}"/>
                </a:ext>
              </a:extLst>
            </p:cNvPr>
            <p:cNvSpPr txBox="1"/>
            <p:nvPr/>
          </p:nvSpPr>
          <p:spPr>
            <a:xfrm>
              <a:off x="2551706" y="4560313"/>
              <a:ext cx="1403938" cy="276999"/>
            </a:xfrm>
            <a:prstGeom prst="rect">
              <a:avLst/>
            </a:prstGeom>
            <a:noFill/>
          </p:spPr>
          <p:txBody>
            <a:bodyPr wrap="square" rtlCol="0">
              <a:spAutoFit/>
            </a:bodyPr>
            <a:lstStyle/>
            <a:p>
              <a:pPr algn="r"/>
              <a:r>
                <a:rPr lang="en-US" altLang="ko-KR" sz="1200" dirty="0" smtClean="0">
                  <a:solidFill>
                    <a:schemeClr val="tx1">
                      <a:lumMod val="75000"/>
                      <a:lumOff val="25000"/>
                    </a:schemeClr>
                  </a:solidFill>
                  <a:cs typeface="Arial" pitchFamily="34" charset="0"/>
                </a:rPr>
                <a:t>  </a:t>
              </a:r>
              <a:endParaRPr lang="ko-KR" altLang="en-US" sz="1200" dirty="0">
                <a:solidFill>
                  <a:schemeClr val="tx1">
                    <a:lumMod val="75000"/>
                    <a:lumOff val="25000"/>
                  </a:schemeClr>
                </a:solidFill>
                <a:cs typeface="Arial" pitchFamily="34" charset="0"/>
              </a:endParaRPr>
            </a:p>
          </p:txBody>
        </p:sp>
        <p:sp>
          <p:nvSpPr>
            <p:cNvPr id="25" name="TextBox 24">
              <a:extLst>
                <a:ext uri="{FF2B5EF4-FFF2-40B4-BE49-F238E27FC236}">
                  <a16:creationId xmlns:a16="http://schemas.microsoft.com/office/drawing/2014/main" xmlns="" id="{393C57D0-F867-4FA6-A8E4-F3840450563F}"/>
                </a:ext>
              </a:extLst>
            </p:cNvPr>
            <p:cNvSpPr txBox="1"/>
            <p:nvPr/>
          </p:nvSpPr>
          <p:spPr>
            <a:xfrm>
              <a:off x="2116018" y="4283314"/>
              <a:ext cx="1839626" cy="923330"/>
            </a:xfrm>
            <a:prstGeom prst="rect">
              <a:avLst/>
            </a:prstGeom>
            <a:solidFill>
              <a:schemeClr val="tx1">
                <a:lumMod val="75000"/>
                <a:lumOff val="25000"/>
              </a:schemeClr>
            </a:solidFill>
          </p:spPr>
          <p:txBody>
            <a:bodyPr wrap="square" rtlCol="0">
              <a:spAutoFit/>
            </a:bodyPr>
            <a:lstStyle/>
            <a:p>
              <a:pPr algn="r"/>
              <a:r>
                <a:rPr lang="tr-TR" altLang="ko-KR" b="1" dirty="0" smtClean="0">
                  <a:solidFill>
                    <a:schemeClr val="bg1"/>
                  </a:solidFill>
                  <a:cs typeface="Arial" pitchFamily="34" charset="0"/>
                </a:rPr>
                <a:t>kendi kariyer planlarını bu anlayışa dayanarak geliştirmeleri benimsenmiştir</a:t>
              </a:r>
              <a:r>
                <a:rPr lang="en-US" altLang="ko-KR" b="1" dirty="0" smtClean="0">
                  <a:solidFill>
                    <a:schemeClr val="bg1"/>
                  </a:solidFill>
                  <a:cs typeface="Arial" pitchFamily="34" charset="0"/>
                </a:rPr>
                <a:t>. </a:t>
              </a:r>
              <a:endParaRPr lang="en-US" altLang="ko-KR" b="1" dirty="0">
                <a:solidFill>
                  <a:schemeClr val="bg1"/>
                </a:solidFill>
                <a:cs typeface="Arial" pitchFamily="34" charset="0"/>
              </a:endParaRPr>
            </a:p>
          </p:txBody>
        </p:sp>
      </p:grpSp>
      <p:cxnSp>
        <p:nvCxnSpPr>
          <p:cNvPr id="28" name="Elbow Connector 29">
            <a:extLst>
              <a:ext uri="{FF2B5EF4-FFF2-40B4-BE49-F238E27FC236}">
                <a16:creationId xmlns:a16="http://schemas.microsoft.com/office/drawing/2014/main" xmlns="" id="{005BD2AA-7359-470E-A2CD-C8768F85D075}"/>
              </a:ext>
            </a:extLst>
          </p:cNvPr>
          <p:cNvCxnSpPr/>
          <p:nvPr/>
        </p:nvCxnSpPr>
        <p:spPr>
          <a:xfrm rot="10800000">
            <a:off x="4210827" y="5223294"/>
            <a:ext cx="777620" cy="265779"/>
          </a:xfrm>
          <a:prstGeom prst="bentConnector3">
            <a:avLst/>
          </a:prstGeom>
          <a:ln w="38100">
            <a:solidFill>
              <a:srgbClr val="000000"/>
            </a:solidFill>
            <a:prstDash val="sysDot"/>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9" name="Elbow Connector 30">
            <a:extLst>
              <a:ext uri="{FF2B5EF4-FFF2-40B4-BE49-F238E27FC236}">
                <a16:creationId xmlns:a16="http://schemas.microsoft.com/office/drawing/2014/main" xmlns="" id="{4462F6B1-A333-412E-BAB2-43EE6929CB40}"/>
              </a:ext>
            </a:extLst>
          </p:cNvPr>
          <p:cNvCxnSpPr>
            <a:cxnSpLocks/>
            <a:stCxn id="32" idx="6"/>
            <a:endCxn id="13" idx="0"/>
          </p:cNvCxnSpPr>
          <p:nvPr/>
        </p:nvCxnSpPr>
        <p:spPr>
          <a:xfrm>
            <a:off x="7688040" y="2650817"/>
            <a:ext cx="1820618" cy="299506"/>
          </a:xfrm>
          <a:prstGeom prst="bentConnector2">
            <a:avLst/>
          </a:prstGeom>
          <a:ln w="38100">
            <a:solidFill>
              <a:srgbClr val="FF3300"/>
            </a:solidFill>
            <a:prstDash val="sysDot"/>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0" name="Elbow Connector 31">
            <a:extLst>
              <a:ext uri="{FF2B5EF4-FFF2-40B4-BE49-F238E27FC236}">
                <a16:creationId xmlns:a16="http://schemas.microsoft.com/office/drawing/2014/main" xmlns="" id="{690E8E87-FFE5-4C96-9087-54E07A002B89}"/>
              </a:ext>
            </a:extLst>
          </p:cNvPr>
          <p:cNvCxnSpPr/>
          <p:nvPr/>
        </p:nvCxnSpPr>
        <p:spPr>
          <a:xfrm flipH="1" flipV="1">
            <a:off x="2956528" y="4405512"/>
            <a:ext cx="1351177" cy="372892"/>
          </a:xfrm>
          <a:prstGeom prst="bentConnector2">
            <a:avLst/>
          </a:prstGeom>
          <a:ln w="38100">
            <a:solidFill>
              <a:srgbClr val="000000"/>
            </a:solidFill>
            <a:prstDash val="sysDot"/>
            <a:headEnd type="none"/>
            <a:tailEnd type="triangle"/>
          </a:ln>
        </p:spPr>
        <p:style>
          <a:lnRef idx="1">
            <a:schemeClr val="accent1"/>
          </a:lnRef>
          <a:fillRef idx="0">
            <a:schemeClr val="accent1"/>
          </a:fillRef>
          <a:effectRef idx="0">
            <a:schemeClr val="accent1"/>
          </a:effectRef>
          <a:fontRef idx="minor">
            <a:schemeClr val="tx1"/>
          </a:fontRef>
        </p:style>
      </p:cxnSp>
      <p:sp>
        <p:nvSpPr>
          <p:cNvPr id="31" name="Oval 30">
            <a:extLst>
              <a:ext uri="{FF2B5EF4-FFF2-40B4-BE49-F238E27FC236}">
                <a16:creationId xmlns:a16="http://schemas.microsoft.com/office/drawing/2014/main" xmlns="" id="{7512CA99-CA67-4E4D-98FD-B7C8250EA772}"/>
              </a:ext>
            </a:extLst>
          </p:cNvPr>
          <p:cNvSpPr/>
          <p:nvPr/>
        </p:nvSpPr>
        <p:spPr>
          <a:xfrm>
            <a:off x="6976851" y="2103579"/>
            <a:ext cx="360040" cy="360040"/>
          </a:xfrm>
          <a:prstGeom prst="ellipse">
            <a:avLst/>
          </a:prstGeom>
          <a:solidFill>
            <a:srgbClr val="FF3300"/>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2" name="Oval 31">
            <a:extLst>
              <a:ext uri="{FF2B5EF4-FFF2-40B4-BE49-F238E27FC236}">
                <a16:creationId xmlns:a16="http://schemas.microsoft.com/office/drawing/2014/main" xmlns="" id="{9C2B175D-9768-455D-9A42-CF121FAA2BF8}"/>
              </a:ext>
            </a:extLst>
          </p:cNvPr>
          <p:cNvSpPr/>
          <p:nvPr/>
        </p:nvSpPr>
        <p:spPr>
          <a:xfrm>
            <a:off x="7328000" y="2470797"/>
            <a:ext cx="360040" cy="360040"/>
          </a:xfrm>
          <a:prstGeom prst="ellipse">
            <a:avLst/>
          </a:prstGeom>
          <a:solidFill>
            <a:srgbClr val="FF3300"/>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3" name="Oval 32">
            <a:extLst>
              <a:ext uri="{FF2B5EF4-FFF2-40B4-BE49-F238E27FC236}">
                <a16:creationId xmlns:a16="http://schemas.microsoft.com/office/drawing/2014/main" xmlns="" id="{70C17048-D1EA-49C3-A8C0-AA3756F92531}"/>
              </a:ext>
            </a:extLst>
          </p:cNvPr>
          <p:cNvSpPr/>
          <p:nvPr/>
        </p:nvSpPr>
        <p:spPr>
          <a:xfrm>
            <a:off x="6799428" y="5282256"/>
            <a:ext cx="360040" cy="360040"/>
          </a:xfrm>
          <a:prstGeom prst="ellipse">
            <a:avLst/>
          </a:prstGeom>
          <a:solidFill>
            <a:srgbClr val="FF3300"/>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4" name="Oval 33">
            <a:extLst>
              <a:ext uri="{FF2B5EF4-FFF2-40B4-BE49-F238E27FC236}">
                <a16:creationId xmlns:a16="http://schemas.microsoft.com/office/drawing/2014/main" xmlns="" id="{39F1A008-5F25-46BD-989C-2AA1AF7E8C2D}"/>
              </a:ext>
            </a:extLst>
          </p:cNvPr>
          <p:cNvSpPr/>
          <p:nvPr/>
        </p:nvSpPr>
        <p:spPr>
          <a:xfrm>
            <a:off x="4918045" y="5309552"/>
            <a:ext cx="360040" cy="360040"/>
          </a:xfrm>
          <a:prstGeom prst="ellipse">
            <a:avLst/>
          </a:prstGeom>
          <a:solidFill>
            <a:schemeClr val="tx1">
              <a:lumMod val="85000"/>
              <a:lumOff val="15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6" name="Oval 35">
            <a:extLst>
              <a:ext uri="{FF2B5EF4-FFF2-40B4-BE49-F238E27FC236}">
                <a16:creationId xmlns:a16="http://schemas.microsoft.com/office/drawing/2014/main" xmlns="" id="{A10847D0-70F0-4E12-8E37-E3F9C75355F8}"/>
              </a:ext>
            </a:extLst>
          </p:cNvPr>
          <p:cNvSpPr/>
          <p:nvPr/>
        </p:nvSpPr>
        <p:spPr>
          <a:xfrm>
            <a:off x="4166580" y="4584128"/>
            <a:ext cx="360040" cy="360040"/>
          </a:xfrm>
          <a:prstGeom prst="ellipse">
            <a:avLst/>
          </a:prstGeom>
          <a:solidFill>
            <a:schemeClr val="tx1">
              <a:lumMod val="85000"/>
              <a:lumOff val="15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cxnSp>
        <p:nvCxnSpPr>
          <p:cNvPr id="37" name="Elbow Connector 39">
            <a:extLst>
              <a:ext uri="{FF2B5EF4-FFF2-40B4-BE49-F238E27FC236}">
                <a16:creationId xmlns:a16="http://schemas.microsoft.com/office/drawing/2014/main" xmlns="" id="{4218CABA-445A-4DE8-B6A7-AD83B5DF064D}"/>
              </a:ext>
            </a:extLst>
          </p:cNvPr>
          <p:cNvCxnSpPr/>
          <p:nvPr/>
        </p:nvCxnSpPr>
        <p:spPr>
          <a:xfrm rot="10800000" flipH="1">
            <a:off x="7058729" y="5195997"/>
            <a:ext cx="777620" cy="265779"/>
          </a:xfrm>
          <a:prstGeom prst="bentConnector3">
            <a:avLst/>
          </a:prstGeom>
          <a:ln w="38100">
            <a:solidFill>
              <a:srgbClr val="FF3300"/>
            </a:solidFill>
            <a:prstDash val="sysDot"/>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9" name="Elbow Connector 41">
            <a:extLst>
              <a:ext uri="{FF2B5EF4-FFF2-40B4-BE49-F238E27FC236}">
                <a16:creationId xmlns:a16="http://schemas.microsoft.com/office/drawing/2014/main" xmlns="" id="{FD6DE6C7-D081-4578-81C4-5C17ABC0946A}"/>
              </a:ext>
            </a:extLst>
          </p:cNvPr>
          <p:cNvCxnSpPr/>
          <p:nvPr/>
        </p:nvCxnSpPr>
        <p:spPr>
          <a:xfrm rot="10800000" flipH="1">
            <a:off x="7236151" y="2035074"/>
            <a:ext cx="777620" cy="265779"/>
          </a:xfrm>
          <a:prstGeom prst="bentConnector3">
            <a:avLst/>
          </a:prstGeom>
          <a:ln w="38100">
            <a:solidFill>
              <a:srgbClr val="FF3300"/>
            </a:solidFill>
            <a:prstDash val="sysDot"/>
            <a:headEnd type="none"/>
            <a:tailEnd type="triangle"/>
          </a:ln>
        </p:spPr>
        <p:style>
          <a:lnRef idx="1">
            <a:schemeClr val="accent1"/>
          </a:lnRef>
          <a:fillRef idx="0">
            <a:schemeClr val="accent1"/>
          </a:fillRef>
          <a:effectRef idx="0">
            <a:schemeClr val="accent1"/>
          </a:effectRef>
          <a:fontRef idx="minor">
            <a:schemeClr val="tx1"/>
          </a:fontRef>
        </p:style>
      </p:cxnSp>
      <p:sp>
        <p:nvSpPr>
          <p:cNvPr id="40" name="Donut 8">
            <a:extLst>
              <a:ext uri="{FF2B5EF4-FFF2-40B4-BE49-F238E27FC236}">
                <a16:creationId xmlns:a16="http://schemas.microsoft.com/office/drawing/2014/main" xmlns="" id="{EF6828F1-8F5A-4C33-9D6D-45EADEA3D6C6}"/>
              </a:ext>
            </a:extLst>
          </p:cNvPr>
          <p:cNvSpPr/>
          <p:nvPr/>
        </p:nvSpPr>
        <p:spPr>
          <a:xfrm>
            <a:off x="5995715" y="4155752"/>
            <a:ext cx="341413" cy="408098"/>
          </a:xfrm>
          <a:custGeom>
            <a:avLst/>
            <a:gdLst/>
            <a:ahLst/>
            <a:cxnLst/>
            <a:rect l="l" t="t" r="r" b="b"/>
            <a:pathLst>
              <a:path w="2688046" h="3213079">
                <a:moveTo>
                  <a:pt x="1056023" y="556744"/>
                </a:moveTo>
                <a:lnTo>
                  <a:pt x="1056023" y="906412"/>
                </a:lnTo>
                <a:cubicBezTo>
                  <a:pt x="641240" y="1029807"/>
                  <a:pt x="338989" y="1414134"/>
                  <a:pt x="338989" y="1869056"/>
                </a:cubicBezTo>
                <a:cubicBezTo>
                  <a:pt x="338989" y="2424121"/>
                  <a:pt x="788958" y="2874090"/>
                  <a:pt x="1344023" y="2874090"/>
                </a:cubicBezTo>
                <a:cubicBezTo>
                  <a:pt x="1899088" y="2874090"/>
                  <a:pt x="2349057" y="2424121"/>
                  <a:pt x="2349057" y="1869056"/>
                </a:cubicBezTo>
                <a:cubicBezTo>
                  <a:pt x="2349057" y="1414134"/>
                  <a:pt x="2046806" y="1029807"/>
                  <a:pt x="1632023" y="906412"/>
                </a:cubicBezTo>
                <a:lnTo>
                  <a:pt x="1632023" y="556744"/>
                </a:lnTo>
                <a:cubicBezTo>
                  <a:pt x="2235992" y="687900"/>
                  <a:pt x="2688046" y="1225687"/>
                  <a:pt x="2688046" y="1869056"/>
                </a:cubicBezTo>
                <a:cubicBezTo>
                  <a:pt x="2688046" y="2611339"/>
                  <a:pt x="2086306" y="3213079"/>
                  <a:pt x="1344023" y="3213079"/>
                </a:cubicBezTo>
                <a:cubicBezTo>
                  <a:pt x="601740" y="3213079"/>
                  <a:pt x="0" y="2611339"/>
                  <a:pt x="0" y="1869056"/>
                </a:cubicBezTo>
                <a:cubicBezTo>
                  <a:pt x="0" y="1225687"/>
                  <a:pt x="452054" y="687900"/>
                  <a:pt x="1056023" y="556744"/>
                </a:cubicBezTo>
                <a:close/>
                <a:moveTo>
                  <a:pt x="1344023" y="0"/>
                </a:moveTo>
                <a:cubicBezTo>
                  <a:pt x="1443445" y="0"/>
                  <a:pt x="1524043" y="80598"/>
                  <a:pt x="1524043" y="180020"/>
                </a:cubicBezTo>
                <a:lnTo>
                  <a:pt x="1524043" y="1413058"/>
                </a:lnTo>
                <a:cubicBezTo>
                  <a:pt x="1524043" y="1512480"/>
                  <a:pt x="1443445" y="1593078"/>
                  <a:pt x="1344023" y="1593078"/>
                </a:cubicBezTo>
                <a:cubicBezTo>
                  <a:pt x="1244601" y="1593078"/>
                  <a:pt x="1164003" y="1512480"/>
                  <a:pt x="1164003" y="1413058"/>
                </a:cubicBezTo>
                <a:lnTo>
                  <a:pt x="1164003" y="180020"/>
                </a:lnTo>
                <a:cubicBezTo>
                  <a:pt x="1164003" y="80598"/>
                  <a:pt x="1244601" y="0"/>
                  <a:pt x="134402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solidFill>
                <a:schemeClr val="tx1"/>
              </a:solidFill>
            </a:endParaRPr>
          </a:p>
        </p:txBody>
      </p:sp>
      <p:sp>
        <p:nvSpPr>
          <p:cNvPr id="41" name="Donut 39">
            <a:extLst>
              <a:ext uri="{FF2B5EF4-FFF2-40B4-BE49-F238E27FC236}">
                <a16:creationId xmlns:a16="http://schemas.microsoft.com/office/drawing/2014/main" xmlns="" id="{30942676-FF24-4120-957F-BA892FABA3D4}"/>
              </a:ext>
            </a:extLst>
          </p:cNvPr>
          <p:cNvSpPr/>
          <p:nvPr/>
        </p:nvSpPr>
        <p:spPr>
          <a:xfrm>
            <a:off x="5659364" y="3294243"/>
            <a:ext cx="404132" cy="404132"/>
          </a:xfrm>
          <a:custGeom>
            <a:avLst/>
            <a:gdLst/>
            <a:ahLst/>
            <a:cxnLst/>
            <a:rect l="l" t="t" r="r" b="b"/>
            <a:pathLst>
              <a:path w="3240000" h="3240000">
                <a:moveTo>
                  <a:pt x="1152300" y="922782"/>
                </a:moveTo>
                <a:lnTo>
                  <a:pt x="2354400" y="1620000"/>
                </a:lnTo>
                <a:lnTo>
                  <a:pt x="1152300" y="2317218"/>
                </a:lnTo>
                <a:close/>
                <a:moveTo>
                  <a:pt x="1620000" y="342403"/>
                </a:moveTo>
                <a:cubicBezTo>
                  <a:pt x="914403" y="342403"/>
                  <a:pt x="342403" y="914403"/>
                  <a:pt x="342403" y="1620000"/>
                </a:cubicBezTo>
                <a:cubicBezTo>
                  <a:pt x="342403" y="2325597"/>
                  <a:pt x="914403" y="2897597"/>
                  <a:pt x="1620000" y="2897597"/>
                </a:cubicBezTo>
                <a:cubicBezTo>
                  <a:pt x="2325597" y="2897597"/>
                  <a:pt x="2897597" y="2325597"/>
                  <a:pt x="2897597" y="1620000"/>
                </a:cubicBezTo>
                <a:cubicBezTo>
                  <a:pt x="2897597" y="914403"/>
                  <a:pt x="2325597" y="342403"/>
                  <a:pt x="1620000" y="342403"/>
                </a:cubicBez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solidFill>
                <a:schemeClr val="tx1"/>
              </a:solidFill>
            </a:endParaRPr>
          </a:p>
        </p:txBody>
      </p:sp>
      <p:sp>
        <p:nvSpPr>
          <p:cNvPr id="42" name="Dikdörtgen 41"/>
          <p:cNvSpPr/>
          <p:nvPr/>
        </p:nvSpPr>
        <p:spPr>
          <a:xfrm>
            <a:off x="716860" y="1395213"/>
            <a:ext cx="3966954" cy="1785104"/>
          </a:xfrm>
          <a:prstGeom prst="rect">
            <a:avLst/>
          </a:prstGeom>
          <a:solidFill>
            <a:schemeClr val="tx1">
              <a:lumMod val="85000"/>
              <a:lumOff val="15000"/>
            </a:schemeClr>
          </a:solidFill>
          <a:ln>
            <a:solidFill>
              <a:srgbClr val="000000"/>
            </a:solidFill>
          </a:ln>
        </p:spPr>
        <p:txBody>
          <a:bodyPr wrap="square">
            <a:spAutoFit/>
          </a:bodyPr>
          <a:lstStyle/>
          <a:p>
            <a:pPr>
              <a:spcBef>
                <a:spcPts val="0"/>
              </a:spcBef>
              <a:buFont typeface="Wingdings" panose="05000000000000000000" pitchFamily="2" charset="2"/>
              <a:buChar char="§"/>
            </a:pPr>
            <a:r>
              <a:rPr lang="tr-TR" sz="2200" dirty="0">
                <a:solidFill>
                  <a:schemeClr val="bg1"/>
                </a:solidFill>
              </a:rPr>
              <a:t>Kariyer gelişim alanında, içinde bulunduğumuz dijital çağda mesleklerin hızlı ve sürekli olarak değiştiği fikrinden hareketle öğrencilerin </a:t>
            </a:r>
          </a:p>
        </p:txBody>
      </p:sp>
      <p:sp>
        <p:nvSpPr>
          <p:cNvPr id="44" name="Dikdörtgen 43"/>
          <p:cNvSpPr/>
          <p:nvPr/>
        </p:nvSpPr>
        <p:spPr>
          <a:xfrm>
            <a:off x="6000943" y="1223422"/>
            <a:ext cx="3334311" cy="430887"/>
          </a:xfrm>
          <a:prstGeom prst="rect">
            <a:avLst/>
          </a:prstGeom>
          <a:solidFill>
            <a:srgbClr val="FF3300"/>
          </a:solidFill>
          <a:ln>
            <a:solidFill>
              <a:srgbClr val="FF3300"/>
            </a:solidFill>
          </a:ln>
        </p:spPr>
        <p:txBody>
          <a:bodyPr wrap="none">
            <a:spAutoFit/>
          </a:bodyPr>
          <a:lstStyle/>
          <a:p>
            <a:pPr>
              <a:buFont typeface="Wingdings" panose="05000000000000000000" pitchFamily="2" charset="2"/>
              <a:buChar char="§"/>
            </a:pPr>
            <a:r>
              <a:rPr lang="tr-TR" sz="2200" dirty="0">
                <a:solidFill>
                  <a:schemeClr val="bg1"/>
                </a:solidFill>
              </a:rPr>
              <a:t>Bu kapsamda, öğrencilerin</a:t>
            </a:r>
          </a:p>
        </p:txBody>
      </p:sp>
      <p:sp>
        <p:nvSpPr>
          <p:cNvPr id="45" name="Dikdörtgen 44"/>
          <p:cNvSpPr/>
          <p:nvPr/>
        </p:nvSpPr>
        <p:spPr>
          <a:xfrm>
            <a:off x="3908000" y="6042663"/>
            <a:ext cx="8120418" cy="612000"/>
          </a:xfrm>
          <a:prstGeom prst="rect">
            <a:avLst/>
          </a:prstGeom>
          <a:solidFill>
            <a:schemeClr val="accent1">
              <a:lumMod val="75000"/>
            </a:schemeClr>
          </a:solidFill>
        </p:spPr>
        <p:txBody>
          <a:bodyPr wrap="square">
            <a:spAutoFit/>
          </a:bodyPr>
          <a:lstStyle/>
          <a:p>
            <a:pPr>
              <a:buFont typeface="Wingdings" panose="05000000000000000000" pitchFamily="2" charset="2"/>
              <a:buChar char="§"/>
            </a:pPr>
            <a:r>
              <a:rPr lang="tr-TR" sz="2800" dirty="0"/>
              <a:t>Bu öneme dayanarak üç yeterlik alanı belirlenmiştir.</a:t>
            </a:r>
          </a:p>
        </p:txBody>
      </p:sp>
      <p:sp>
        <p:nvSpPr>
          <p:cNvPr id="47" name="Unvan 1"/>
          <p:cNvSpPr txBox="1">
            <a:spLocks/>
          </p:cNvSpPr>
          <p:nvPr/>
        </p:nvSpPr>
        <p:spPr>
          <a:xfrm>
            <a:off x="838200" y="258623"/>
            <a:ext cx="10515600" cy="87049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tr-TR" sz="4000" dirty="0" smtClean="0">
                <a:solidFill>
                  <a:schemeClr val="bg1"/>
                </a:solidFill>
              </a:rPr>
              <a:t>Kariyer Gelişim Alanı Yeterlikleri Belirlenmes</a:t>
            </a:r>
            <a:r>
              <a:rPr lang="tr-TR" dirty="0" smtClean="0">
                <a:solidFill>
                  <a:schemeClr val="bg1"/>
                </a:solidFill>
              </a:rPr>
              <a:t>i</a:t>
            </a:r>
            <a:endParaRPr lang="tr-TR" dirty="0">
              <a:solidFill>
                <a:schemeClr val="bg1"/>
              </a:solidFill>
            </a:endParaRPr>
          </a:p>
        </p:txBody>
      </p:sp>
      <p:grpSp>
        <p:nvGrpSpPr>
          <p:cNvPr id="43" name="Group 13">
            <a:extLst>
              <a:ext uri="{FF2B5EF4-FFF2-40B4-BE49-F238E27FC236}">
                <a16:creationId xmlns:a16="http://schemas.microsoft.com/office/drawing/2014/main" xmlns="" id="{F6BA6248-1474-48C1-9F3A-782569117B21}"/>
              </a:ext>
            </a:extLst>
          </p:cNvPr>
          <p:cNvGrpSpPr/>
          <p:nvPr/>
        </p:nvGrpSpPr>
        <p:grpSpPr>
          <a:xfrm>
            <a:off x="8720068" y="4006998"/>
            <a:ext cx="3308350" cy="923330"/>
            <a:chOff x="2551706" y="4283314"/>
            <a:chExt cx="1939794" cy="923330"/>
          </a:xfrm>
        </p:grpSpPr>
        <p:sp>
          <p:nvSpPr>
            <p:cNvPr id="46" name="TextBox 14">
              <a:extLst>
                <a:ext uri="{FF2B5EF4-FFF2-40B4-BE49-F238E27FC236}">
                  <a16:creationId xmlns:a16="http://schemas.microsoft.com/office/drawing/2014/main" xmlns="" id="{E4AFB431-D497-4D4A-A0A9-2BE2CDB63161}"/>
                </a:ext>
              </a:extLst>
            </p:cNvPr>
            <p:cNvSpPr txBox="1"/>
            <p:nvPr/>
          </p:nvSpPr>
          <p:spPr>
            <a:xfrm>
              <a:off x="2551706" y="4560313"/>
              <a:ext cx="1403938" cy="276999"/>
            </a:xfrm>
            <a:prstGeom prst="rect">
              <a:avLst/>
            </a:prstGeom>
            <a:noFill/>
          </p:spPr>
          <p:txBody>
            <a:bodyPr wrap="square" rtlCol="0">
              <a:spAutoFit/>
            </a:bodyPr>
            <a:lstStyle/>
            <a:p>
              <a:endParaRPr lang="ko-KR" altLang="en-US" sz="1200" dirty="0">
                <a:solidFill>
                  <a:schemeClr val="tx1">
                    <a:lumMod val="75000"/>
                    <a:lumOff val="25000"/>
                  </a:schemeClr>
                </a:solidFill>
                <a:cs typeface="Arial" pitchFamily="34" charset="0"/>
              </a:endParaRPr>
            </a:p>
          </p:txBody>
        </p:sp>
        <p:sp>
          <p:nvSpPr>
            <p:cNvPr id="48" name="TextBox 15">
              <a:extLst>
                <a:ext uri="{FF2B5EF4-FFF2-40B4-BE49-F238E27FC236}">
                  <a16:creationId xmlns:a16="http://schemas.microsoft.com/office/drawing/2014/main" xmlns="" id="{E0C324EA-940A-4772-8B72-08C7A190A505}"/>
                </a:ext>
              </a:extLst>
            </p:cNvPr>
            <p:cNvSpPr txBox="1"/>
            <p:nvPr/>
          </p:nvSpPr>
          <p:spPr>
            <a:xfrm>
              <a:off x="2551706" y="4283314"/>
              <a:ext cx="1939794" cy="923330"/>
            </a:xfrm>
            <a:prstGeom prst="rect">
              <a:avLst/>
            </a:prstGeom>
            <a:solidFill>
              <a:srgbClr val="FF3300"/>
            </a:solidFill>
            <a:ln>
              <a:solidFill>
                <a:srgbClr val="FF3300"/>
              </a:solidFill>
            </a:ln>
          </p:spPr>
          <p:txBody>
            <a:bodyPr wrap="square" rtlCol="0">
              <a:spAutoFit/>
            </a:bodyPr>
            <a:lstStyle/>
            <a:p>
              <a:r>
                <a:rPr lang="tr-TR" altLang="ko-KR" b="1" dirty="0">
                  <a:solidFill>
                    <a:schemeClr val="bg1"/>
                  </a:solidFill>
                  <a:cs typeface="Arial" pitchFamily="34" charset="0"/>
                </a:rPr>
                <a:t>çalışma ve üretmenin bireyin gelişimine katkısına </a:t>
              </a:r>
              <a:r>
                <a:rPr lang="tr-TR" altLang="ko-KR" b="1" dirty="0" smtClean="0">
                  <a:solidFill>
                    <a:schemeClr val="bg1"/>
                  </a:solidFill>
                  <a:cs typeface="Arial" pitchFamily="34" charset="0"/>
                </a:rPr>
                <a:t>inanması ve</a:t>
              </a:r>
              <a:endParaRPr lang="tr-TR" altLang="ko-KR" b="1" dirty="0">
                <a:solidFill>
                  <a:schemeClr val="bg1"/>
                </a:solidFill>
                <a:cs typeface="Arial" pitchFamily="34" charset="0"/>
              </a:endParaRPr>
            </a:p>
          </p:txBody>
        </p:sp>
      </p:grpSp>
      <p:sp>
        <p:nvSpPr>
          <p:cNvPr id="49" name="Oval 48">
            <a:extLst>
              <a:ext uri="{FF2B5EF4-FFF2-40B4-BE49-F238E27FC236}">
                <a16:creationId xmlns:a16="http://schemas.microsoft.com/office/drawing/2014/main" xmlns="" id="{70C17048-D1EA-49C3-A8C0-AA3756F92531}"/>
              </a:ext>
            </a:extLst>
          </p:cNvPr>
          <p:cNvSpPr/>
          <p:nvPr/>
        </p:nvSpPr>
        <p:spPr>
          <a:xfrm>
            <a:off x="7618304" y="4245014"/>
            <a:ext cx="360040" cy="360040"/>
          </a:xfrm>
          <a:prstGeom prst="ellipse">
            <a:avLst/>
          </a:prstGeom>
          <a:solidFill>
            <a:srgbClr val="FF3300"/>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cxnSp>
        <p:nvCxnSpPr>
          <p:cNvPr id="50" name="Elbow Connector 39">
            <a:extLst>
              <a:ext uri="{FF2B5EF4-FFF2-40B4-BE49-F238E27FC236}">
                <a16:creationId xmlns:a16="http://schemas.microsoft.com/office/drawing/2014/main" xmlns="" id="{4218CABA-445A-4DE8-B6A7-AD83B5DF064D}"/>
              </a:ext>
            </a:extLst>
          </p:cNvPr>
          <p:cNvCxnSpPr>
            <a:stCxn id="49" idx="6"/>
          </p:cNvCxnSpPr>
          <p:nvPr/>
        </p:nvCxnSpPr>
        <p:spPr>
          <a:xfrm>
            <a:off x="7978344" y="4425034"/>
            <a:ext cx="731589" cy="180020"/>
          </a:xfrm>
          <a:prstGeom prst="bentConnector3">
            <a:avLst>
              <a:gd name="adj1" fmla="val 50000"/>
            </a:avLst>
          </a:prstGeom>
          <a:ln w="38100">
            <a:solidFill>
              <a:srgbClr val="FF3300"/>
            </a:solidFill>
            <a:prstDash val="sysDot"/>
            <a:headEnd type="non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23450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D735F7F3-C1B5-4B60-A00A-4EB618DDFB5A}"/>
              </a:ext>
            </a:extLst>
          </p:cNvPr>
          <p:cNvSpPr>
            <a:spLocks noGrp="1"/>
          </p:cNvSpPr>
          <p:nvPr>
            <p:ph type="body" sz="quarter" idx="10"/>
          </p:nvPr>
        </p:nvSpPr>
        <p:spPr/>
        <p:txBody>
          <a:bodyPr>
            <a:normAutofit fontScale="92500" lnSpcReduction="10000"/>
          </a:bodyPr>
          <a:lstStyle/>
          <a:p>
            <a:r>
              <a:rPr lang="tr-TR" dirty="0" smtClean="0">
                <a:solidFill>
                  <a:schemeClr val="bg1"/>
                </a:solidFill>
              </a:rPr>
              <a:t>Kariyer Gelişim Alanı Yeterlikleri</a:t>
            </a:r>
            <a:endParaRPr lang="en-US" dirty="0">
              <a:solidFill>
                <a:schemeClr val="bg1"/>
              </a:solidFill>
            </a:endParaRPr>
          </a:p>
        </p:txBody>
      </p:sp>
      <p:sp>
        <p:nvSpPr>
          <p:cNvPr id="3" name="직사각형 65">
            <a:extLst>
              <a:ext uri="{FF2B5EF4-FFF2-40B4-BE49-F238E27FC236}">
                <a16:creationId xmlns:a16="http://schemas.microsoft.com/office/drawing/2014/main" xmlns="" id="{490A450B-740A-4263-8745-9ED196428F10}"/>
              </a:ext>
            </a:extLst>
          </p:cNvPr>
          <p:cNvSpPr/>
          <p:nvPr/>
        </p:nvSpPr>
        <p:spPr>
          <a:xfrm>
            <a:off x="5814375" y="3386526"/>
            <a:ext cx="5472000" cy="900000"/>
          </a:xfrm>
          <a:prstGeom prst="rect">
            <a:avLst/>
          </a:prstGeom>
          <a:solidFill>
            <a:srgbClr val="CC0000">
              <a:alpha val="74902"/>
            </a:srgb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prstClr val="white"/>
              </a:solidFill>
              <a:effectLst/>
              <a:uLnTx/>
              <a:uFillTx/>
              <a:latin typeface="Arial"/>
              <a:cs typeface="+mn-cs"/>
            </a:endParaRPr>
          </a:p>
        </p:txBody>
      </p:sp>
      <p:sp>
        <p:nvSpPr>
          <p:cNvPr id="4" name="직사각형 66">
            <a:extLst>
              <a:ext uri="{FF2B5EF4-FFF2-40B4-BE49-F238E27FC236}">
                <a16:creationId xmlns:a16="http://schemas.microsoft.com/office/drawing/2014/main" xmlns="" id="{686A2F59-59EC-44B1-8A9D-8DB23844CA94}"/>
              </a:ext>
            </a:extLst>
          </p:cNvPr>
          <p:cNvSpPr/>
          <p:nvPr/>
        </p:nvSpPr>
        <p:spPr>
          <a:xfrm>
            <a:off x="6704841" y="3440526"/>
            <a:ext cx="4428000" cy="79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prstClr val="white"/>
              </a:solidFill>
              <a:effectLst/>
              <a:uLnTx/>
              <a:uFillTx/>
              <a:latin typeface="Arial"/>
              <a:cs typeface="+mn-cs"/>
            </a:endParaRPr>
          </a:p>
        </p:txBody>
      </p:sp>
      <p:sp>
        <p:nvSpPr>
          <p:cNvPr id="5" name="직사각형 68">
            <a:extLst>
              <a:ext uri="{FF2B5EF4-FFF2-40B4-BE49-F238E27FC236}">
                <a16:creationId xmlns:a16="http://schemas.microsoft.com/office/drawing/2014/main" xmlns="" id="{AA951FBD-9EB8-415D-83C0-C32A2F03A59F}"/>
              </a:ext>
            </a:extLst>
          </p:cNvPr>
          <p:cNvSpPr/>
          <p:nvPr/>
        </p:nvSpPr>
        <p:spPr>
          <a:xfrm>
            <a:off x="5814375" y="4915043"/>
            <a:ext cx="5472000" cy="900000"/>
          </a:xfrm>
          <a:prstGeom prst="rect">
            <a:avLst/>
          </a:prstGeom>
          <a:solidFill>
            <a:srgbClr val="000000">
              <a:alpha val="74902"/>
            </a:srgbClr>
          </a:solidFill>
          <a:ln/>
        </p:spPr>
        <p:style>
          <a:lnRef idx="3">
            <a:schemeClr val="lt1"/>
          </a:lnRef>
          <a:fillRef idx="1">
            <a:schemeClr val="dk1"/>
          </a:fillRef>
          <a:effectRef idx="1">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dirty="0">
              <a:ln>
                <a:noFill/>
              </a:ln>
              <a:solidFill>
                <a:prstClr val="white"/>
              </a:solidFill>
              <a:effectLst/>
              <a:uLnTx/>
              <a:uFillTx/>
              <a:latin typeface="Arial"/>
              <a:cs typeface="+mn-cs"/>
            </a:endParaRPr>
          </a:p>
        </p:txBody>
      </p:sp>
      <p:sp>
        <p:nvSpPr>
          <p:cNvPr id="6" name="직사각형 69">
            <a:extLst>
              <a:ext uri="{FF2B5EF4-FFF2-40B4-BE49-F238E27FC236}">
                <a16:creationId xmlns:a16="http://schemas.microsoft.com/office/drawing/2014/main" xmlns="" id="{030FE7B2-CD14-4EB2-9A72-81ECF4243FCF}"/>
              </a:ext>
            </a:extLst>
          </p:cNvPr>
          <p:cNvSpPr/>
          <p:nvPr/>
        </p:nvSpPr>
        <p:spPr>
          <a:xfrm>
            <a:off x="6704841" y="4969043"/>
            <a:ext cx="4428000" cy="79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prstClr val="white"/>
              </a:solidFill>
              <a:effectLst/>
              <a:uLnTx/>
              <a:uFillTx/>
              <a:latin typeface="Arial"/>
              <a:cs typeface="+mn-cs"/>
            </a:endParaRPr>
          </a:p>
        </p:txBody>
      </p:sp>
      <p:sp>
        <p:nvSpPr>
          <p:cNvPr id="9" name="직사각형 9">
            <a:extLst>
              <a:ext uri="{FF2B5EF4-FFF2-40B4-BE49-F238E27FC236}">
                <a16:creationId xmlns:a16="http://schemas.microsoft.com/office/drawing/2014/main" xmlns="" id="{63045D7E-7759-42D4-AADA-7761752C944E}"/>
              </a:ext>
            </a:extLst>
          </p:cNvPr>
          <p:cNvSpPr/>
          <p:nvPr/>
        </p:nvSpPr>
        <p:spPr>
          <a:xfrm>
            <a:off x="5814375" y="1871660"/>
            <a:ext cx="5472000" cy="900000"/>
          </a:xfrm>
          <a:prstGeom prst="rect">
            <a:avLst/>
          </a:prstGeom>
          <a:solidFill>
            <a:srgbClr val="4472C4">
              <a:alpha val="74902"/>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prstClr val="white"/>
              </a:solidFill>
              <a:effectLst/>
              <a:uLnTx/>
              <a:uFillTx/>
              <a:latin typeface="Arial"/>
              <a:cs typeface="+mn-cs"/>
            </a:endParaRPr>
          </a:p>
        </p:txBody>
      </p:sp>
      <p:sp>
        <p:nvSpPr>
          <p:cNvPr id="10" name="직사각형 10">
            <a:extLst>
              <a:ext uri="{FF2B5EF4-FFF2-40B4-BE49-F238E27FC236}">
                <a16:creationId xmlns:a16="http://schemas.microsoft.com/office/drawing/2014/main" xmlns="" id="{B7102DF8-C34E-4449-97F2-90F38758C6E6}"/>
              </a:ext>
            </a:extLst>
          </p:cNvPr>
          <p:cNvSpPr/>
          <p:nvPr/>
        </p:nvSpPr>
        <p:spPr>
          <a:xfrm>
            <a:off x="6704841" y="1925660"/>
            <a:ext cx="4428000" cy="79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prstClr val="white"/>
              </a:solidFill>
              <a:effectLst/>
              <a:uLnTx/>
              <a:uFillTx/>
              <a:latin typeface="Arial"/>
              <a:cs typeface="+mn-cs"/>
            </a:endParaRPr>
          </a:p>
        </p:txBody>
      </p:sp>
      <p:grpSp>
        <p:nvGrpSpPr>
          <p:cNvPr id="11" name="Group 10">
            <a:extLst>
              <a:ext uri="{FF2B5EF4-FFF2-40B4-BE49-F238E27FC236}">
                <a16:creationId xmlns:a16="http://schemas.microsoft.com/office/drawing/2014/main" xmlns="" id="{ADCA5BB0-A42C-4739-8F46-D3BCD259F478}"/>
              </a:ext>
            </a:extLst>
          </p:cNvPr>
          <p:cNvGrpSpPr/>
          <p:nvPr/>
        </p:nvGrpSpPr>
        <p:grpSpPr>
          <a:xfrm>
            <a:off x="910735" y="1889584"/>
            <a:ext cx="4274353" cy="3242896"/>
            <a:chOff x="812246" y="1875092"/>
            <a:chExt cx="4105383" cy="3114701"/>
          </a:xfrm>
        </p:grpSpPr>
        <p:sp>
          <p:nvSpPr>
            <p:cNvPr id="12" name="Oval 11">
              <a:extLst>
                <a:ext uri="{FF2B5EF4-FFF2-40B4-BE49-F238E27FC236}">
                  <a16:creationId xmlns:a16="http://schemas.microsoft.com/office/drawing/2014/main" xmlns="" id="{4FFAB51E-50B0-446D-8757-9DBA3E1A49F5}"/>
                </a:ext>
              </a:extLst>
            </p:cNvPr>
            <p:cNvSpPr/>
            <p:nvPr/>
          </p:nvSpPr>
          <p:spPr>
            <a:xfrm rot="18900000">
              <a:off x="812246" y="2923294"/>
              <a:ext cx="2066499" cy="2066499"/>
            </a:xfrm>
            <a:prstGeom prst="ellipse">
              <a:avLst/>
            </a:prstGeom>
            <a:solidFill>
              <a:srgbClr val="000000">
                <a:alpha val="74902"/>
              </a:srgbClr>
            </a:solidFill>
            <a:ln>
              <a:noFill/>
            </a:ln>
          </p:spPr>
          <p:style>
            <a:lnRef idx="3">
              <a:schemeClr val="lt1"/>
            </a:lnRef>
            <a:fillRef idx="1">
              <a:schemeClr val="dk1"/>
            </a:fillRef>
            <a:effectRef idx="1">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prstClr val="white"/>
                </a:solidFill>
                <a:effectLst/>
                <a:uLnTx/>
                <a:uFillTx/>
                <a:latin typeface="Arial"/>
                <a:cs typeface="+mn-cs"/>
              </a:endParaRPr>
            </a:p>
          </p:txBody>
        </p:sp>
        <p:sp>
          <p:nvSpPr>
            <p:cNvPr id="13" name="Oval 12">
              <a:extLst>
                <a:ext uri="{FF2B5EF4-FFF2-40B4-BE49-F238E27FC236}">
                  <a16:creationId xmlns:a16="http://schemas.microsoft.com/office/drawing/2014/main" xmlns="" id="{C3E9A348-B467-408C-B972-84E1ACC21B6C}"/>
                </a:ext>
              </a:extLst>
            </p:cNvPr>
            <p:cNvSpPr/>
            <p:nvPr/>
          </p:nvSpPr>
          <p:spPr>
            <a:xfrm rot="18900000">
              <a:off x="1860448" y="1875092"/>
              <a:ext cx="2066499" cy="2066499"/>
            </a:xfrm>
            <a:prstGeom prst="ellipse">
              <a:avLst/>
            </a:prstGeom>
            <a:solidFill>
              <a:srgbClr val="4472C4">
                <a:alpha val="74902"/>
              </a:srgbClr>
            </a:solidFill>
            <a:ln>
              <a:noFill/>
            </a:ln>
          </p:spPr>
          <p:style>
            <a:lnRef idx="3">
              <a:schemeClr val="lt1"/>
            </a:lnRef>
            <a:fillRef idx="1">
              <a:schemeClr val="accent5"/>
            </a:fillRef>
            <a:effectRef idx="1">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dirty="0">
                <a:ln>
                  <a:noFill/>
                </a:ln>
                <a:solidFill>
                  <a:prstClr val="white"/>
                </a:solidFill>
                <a:effectLst/>
                <a:uLnTx/>
                <a:uFillTx/>
                <a:latin typeface="Arial"/>
                <a:cs typeface="+mn-cs"/>
              </a:endParaRPr>
            </a:p>
          </p:txBody>
        </p:sp>
        <p:sp>
          <p:nvSpPr>
            <p:cNvPr id="14" name="Oval 13">
              <a:extLst>
                <a:ext uri="{FF2B5EF4-FFF2-40B4-BE49-F238E27FC236}">
                  <a16:creationId xmlns:a16="http://schemas.microsoft.com/office/drawing/2014/main" xmlns="" id="{66DE7253-2782-4DAA-9C6F-D80A5A7D2749}"/>
                </a:ext>
              </a:extLst>
            </p:cNvPr>
            <p:cNvSpPr/>
            <p:nvPr/>
          </p:nvSpPr>
          <p:spPr>
            <a:xfrm rot="18900000">
              <a:off x="2851130" y="2865774"/>
              <a:ext cx="2066499" cy="2066499"/>
            </a:xfrm>
            <a:prstGeom prst="ellipse">
              <a:avLst/>
            </a:prstGeom>
            <a:solidFill>
              <a:srgbClr val="CC0000">
                <a:alpha val="74902"/>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prstClr val="white"/>
                </a:solidFill>
                <a:effectLst/>
                <a:uLnTx/>
                <a:uFillTx/>
                <a:latin typeface="Arial"/>
                <a:cs typeface="+mn-cs"/>
              </a:endParaRPr>
            </a:p>
          </p:txBody>
        </p:sp>
      </p:grpSp>
      <p:sp>
        <p:nvSpPr>
          <p:cNvPr id="16" name="Oval 15">
            <a:extLst>
              <a:ext uri="{FF2B5EF4-FFF2-40B4-BE49-F238E27FC236}">
                <a16:creationId xmlns:a16="http://schemas.microsoft.com/office/drawing/2014/main" xmlns="" id="{04BE36E4-7445-4653-B617-E7ACBED69DE4}"/>
              </a:ext>
            </a:extLst>
          </p:cNvPr>
          <p:cNvSpPr/>
          <p:nvPr/>
        </p:nvSpPr>
        <p:spPr>
          <a:xfrm>
            <a:off x="2316756" y="3122338"/>
            <a:ext cx="1274519" cy="1274519"/>
          </a:xfrm>
          <a:prstGeom prst="ellipse">
            <a:avLst/>
          </a:prstGeom>
          <a:solidFill>
            <a:schemeClr val="bg1">
              <a:lumMod val="9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prstClr val="white"/>
              </a:solidFill>
              <a:effectLst/>
              <a:uLnTx/>
              <a:uFillTx/>
              <a:latin typeface="Arial"/>
              <a:cs typeface="+mn-cs"/>
            </a:endParaRPr>
          </a:p>
        </p:txBody>
      </p:sp>
      <p:sp>
        <p:nvSpPr>
          <p:cNvPr id="17" name="Oval 16">
            <a:extLst>
              <a:ext uri="{FF2B5EF4-FFF2-40B4-BE49-F238E27FC236}">
                <a16:creationId xmlns:a16="http://schemas.microsoft.com/office/drawing/2014/main" xmlns="" id="{72AEA7DB-C1D5-4DD2-84AC-6D925A69F7D4}"/>
              </a:ext>
            </a:extLst>
          </p:cNvPr>
          <p:cNvSpPr/>
          <p:nvPr/>
        </p:nvSpPr>
        <p:spPr>
          <a:xfrm>
            <a:off x="2407211" y="3212794"/>
            <a:ext cx="1093611" cy="1093611"/>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prstClr val="white"/>
              </a:solidFill>
              <a:effectLst/>
              <a:uLnTx/>
              <a:uFillTx/>
              <a:latin typeface="Arial"/>
              <a:cs typeface="+mn-cs"/>
            </a:endParaRPr>
          </a:p>
        </p:txBody>
      </p:sp>
      <p:sp>
        <p:nvSpPr>
          <p:cNvPr id="19" name="TextBox 18">
            <a:extLst>
              <a:ext uri="{FF2B5EF4-FFF2-40B4-BE49-F238E27FC236}">
                <a16:creationId xmlns:a16="http://schemas.microsoft.com/office/drawing/2014/main" xmlns="" id="{E2564BFB-E81C-4C40-B76B-E4F48E9565CD}"/>
              </a:ext>
            </a:extLst>
          </p:cNvPr>
          <p:cNvSpPr txBox="1"/>
          <p:nvPr/>
        </p:nvSpPr>
        <p:spPr>
          <a:xfrm>
            <a:off x="2409946" y="3379018"/>
            <a:ext cx="1053853"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altLang="ko-KR" sz="1400" b="1" i="0" u="none" strike="noStrike" kern="1200" cap="none" spc="0" normalizeH="0" baseline="0" noProof="0" dirty="0" smtClean="0">
                <a:ln>
                  <a:noFill/>
                </a:ln>
                <a:solidFill>
                  <a:prstClr val="black">
                    <a:lumMod val="65000"/>
                    <a:lumOff val="35000"/>
                  </a:prstClr>
                </a:solidFill>
                <a:effectLst/>
                <a:uLnTx/>
                <a:uFillTx/>
                <a:latin typeface="Arial"/>
                <a:cs typeface="Arial" pitchFamily="34" charset="0"/>
              </a:rPr>
              <a:t>Kariyer Gelişim Alanı</a:t>
            </a:r>
            <a:endParaRPr kumimoji="0" lang="ko-KR" altLang="en-US" sz="1400" b="1" i="0" u="none" strike="noStrike" kern="1200" cap="none" spc="0" normalizeH="0" baseline="0" noProof="0" dirty="0">
              <a:ln>
                <a:noFill/>
              </a:ln>
              <a:solidFill>
                <a:prstClr val="black">
                  <a:lumMod val="65000"/>
                  <a:lumOff val="35000"/>
                </a:prstClr>
              </a:solidFill>
              <a:effectLst/>
              <a:uLnTx/>
              <a:uFillTx/>
              <a:latin typeface="Arial"/>
              <a:cs typeface="Arial" pitchFamily="34" charset="0"/>
            </a:endParaRPr>
          </a:p>
        </p:txBody>
      </p:sp>
      <p:sp>
        <p:nvSpPr>
          <p:cNvPr id="26" name="TextBox 25">
            <a:extLst>
              <a:ext uri="{FF2B5EF4-FFF2-40B4-BE49-F238E27FC236}">
                <a16:creationId xmlns:a16="http://schemas.microsoft.com/office/drawing/2014/main" xmlns="" id="{CFB5021C-FE52-4022-B339-CC8D7A6E0570}"/>
              </a:ext>
            </a:extLst>
          </p:cNvPr>
          <p:cNvSpPr txBox="1"/>
          <p:nvPr/>
        </p:nvSpPr>
        <p:spPr>
          <a:xfrm>
            <a:off x="2059352" y="2224368"/>
            <a:ext cx="1879378" cy="830997"/>
          </a:xfrm>
          <a:prstGeom prst="rect">
            <a:avLst/>
          </a:prstGeom>
          <a:noFill/>
        </p:spPr>
        <p:txBody>
          <a:bodyPr wrap="square" rtlCol="0">
            <a:spAutoFit/>
          </a:bodyPr>
          <a:lstStyle/>
          <a:p>
            <a:pPr lvl="0" algn="ctr"/>
            <a:r>
              <a:rPr lang="en-US" altLang="ko-KR" sz="2400" dirty="0" err="1">
                <a:solidFill>
                  <a:prstClr val="white"/>
                </a:solidFill>
                <a:latin typeface="Arial"/>
                <a:cs typeface="Arial" pitchFamily="34" charset="0"/>
              </a:rPr>
              <a:t>Kariyer</a:t>
            </a:r>
            <a:r>
              <a:rPr lang="en-US" altLang="ko-KR" sz="2400" dirty="0">
                <a:solidFill>
                  <a:prstClr val="white"/>
                </a:solidFill>
                <a:latin typeface="Arial"/>
                <a:cs typeface="Arial" pitchFamily="34" charset="0"/>
              </a:rPr>
              <a:t> </a:t>
            </a:r>
            <a:r>
              <a:rPr lang="en-US" altLang="ko-KR" sz="2400" dirty="0" err="1">
                <a:solidFill>
                  <a:prstClr val="white"/>
                </a:solidFill>
                <a:latin typeface="Arial"/>
                <a:cs typeface="Arial" pitchFamily="34" charset="0"/>
              </a:rPr>
              <a:t>Farkındalığı</a:t>
            </a:r>
            <a:endParaRPr kumimoji="0" lang="ko-KR" altLang="en-US" sz="2400" b="0" i="0" u="none" strike="noStrike" kern="1200" cap="none" spc="0" normalizeH="0" baseline="0" noProof="0" dirty="0">
              <a:ln>
                <a:noFill/>
              </a:ln>
              <a:solidFill>
                <a:prstClr val="white"/>
              </a:solidFill>
              <a:effectLst/>
              <a:uLnTx/>
              <a:uFillTx/>
              <a:latin typeface="Arial"/>
              <a:cs typeface="Arial" pitchFamily="34" charset="0"/>
            </a:endParaRPr>
          </a:p>
        </p:txBody>
      </p:sp>
      <p:sp>
        <p:nvSpPr>
          <p:cNvPr id="29" name="TextBox 28">
            <a:extLst>
              <a:ext uri="{FF2B5EF4-FFF2-40B4-BE49-F238E27FC236}">
                <a16:creationId xmlns:a16="http://schemas.microsoft.com/office/drawing/2014/main" xmlns="" id="{38B416BB-9C18-4959-8B79-0FC39E53EF4C}"/>
              </a:ext>
            </a:extLst>
          </p:cNvPr>
          <p:cNvSpPr txBox="1"/>
          <p:nvPr/>
        </p:nvSpPr>
        <p:spPr>
          <a:xfrm>
            <a:off x="3515133" y="3567066"/>
            <a:ext cx="1478804" cy="830997"/>
          </a:xfrm>
          <a:prstGeom prst="rect">
            <a:avLst/>
          </a:prstGeom>
          <a:noFill/>
        </p:spPr>
        <p:txBody>
          <a:bodyPr wrap="square" rtlCol="0">
            <a:spAutoFit/>
          </a:bodyPr>
          <a:lstStyle/>
          <a:p>
            <a:pPr lvl="0" algn="ctr"/>
            <a:r>
              <a:rPr lang="en-US" altLang="ko-KR" sz="2400" dirty="0" err="1">
                <a:solidFill>
                  <a:prstClr val="white"/>
                </a:solidFill>
                <a:latin typeface="Arial"/>
                <a:cs typeface="Arial" pitchFamily="34" charset="0"/>
              </a:rPr>
              <a:t>Kariyer</a:t>
            </a:r>
            <a:r>
              <a:rPr lang="en-US" altLang="ko-KR" sz="2400" dirty="0">
                <a:solidFill>
                  <a:prstClr val="white"/>
                </a:solidFill>
                <a:latin typeface="Arial"/>
                <a:cs typeface="Arial" pitchFamily="34" charset="0"/>
              </a:rPr>
              <a:t> </a:t>
            </a:r>
            <a:r>
              <a:rPr lang="en-US" altLang="ko-KR" sz="2400" dirty="0" err="1">
                <a:solidFill>
                  <a:prstClr val="white"/>
                </a:solidFill>
                <a:latin typeface="Arial"/>
                <a:cs typeface="Arial" pitchFamily="34" charset="0"/>
              </a:rPr>
              <a:t>Hazırlığı</a:t>
            </a:r>
            <a:endParaRPr kumimoji="0" lang="ko-KR" altLang="en-US" sz="2400" b="0" i="0" u="none" strike="noStrike" kern="1200" cap="none" spc="0" normalizeH="0" baseline="0" noProof="0" dirty="0">
              <a:ln>
                <a:noFill/>
              </a:ln>
              <a:solidFill>
                <a:prstClr val="white"/>
              </a:solidFill>
              <a:effectLst/>
              <a:uLnTx/>
              <a:uFillTx/>
              <a:latin typeface="Arial"/>
              <a:cs typeface="Arial" pitchFamily="34" charset="0"/>
            </a:endParaRPr>
          </a:p>
        </p:txBody>
      </p:sp>
      <p:sp>
        <p:nvSpPr>
          <p:cNvPr id="32" name="TextBox 31">
            <a:extLst>
              <a:ext uri="{FF2B5EF4-FFF2-40B4-BE49-F238E27FC236}">
                <a16:creationId xmlns:a16="http://schemas.microsoft.com/office/drawing/2014/main" xmlns="" id="{84FD83CC-EDD4-4965-838F-3549FE904D2A}"/>
              </a:ext>
            </a:extLst>
          </p:cNvPr>
          <p:cNvSpPr txBox="1"/>
          <p:nvPr/>
        </p:nvSpPr>
        <p:spPr>
          <a:xfrm>
            <a:off x="987786" y="3633076"/>
            <a:ext cx="1478804" cy="830997"/>
          </a:xfrm>
          <a:prstGeom prst="rect">
            <a:avLst/>
          </a:prstGeom>
          <a:noFill/>
        </p:spPr>
        <p:txBody>
          <a:bodyPr wrap="square" rtlCol="0">
            <a:spAutoFit/>
          </a:bodyPr>
          <a:lstStyle/>
          <a:p>
            <a:pPr lvl="0" algn="ctr"/>
            <a:r>
              <a:rPr lang="en-US" altLang="ko-KR" sz="2400" dirty="0" err="1">
                <a:solidFill>
                  <a:prstClr val="white"/>
                </a:solidFill>
                <a:latin typeface="Arial"/>
                <a:cs typeface="Arial" pitchFamily="34" charset="0"/>
              </a:rPr>
              <a:t>Kariyer</a:t>
            </a:r>
            <a:r>
              <a:rPr lang="en-US" altLang="ko-KR" sz="2400" dirty="0">
                <a:solidFill>
                  <a:prstClr val="white"/>
                </a:solidFill>
                <a:latin typeface="Arial"/>
                <a:cs typeface="Arial" pitchFamily="34" charset="0"/>
              </a:rPr>
              <a:t> </a:t>
            </a:r>
            <a:r>
              <a:rPr lang="en-US" altLang="ko-KR" sz="2400" dirty="0" err="1">
                <a:solidFill>
                  <a:prstClr val="white"/>
                </a:solidFill>
                <a:latin typeface="Arial"/>
                <a:cs typeface="Arial" pitchFamily="34" charset="0"/>
              </a:rPr>
              <a:t>Planlama</a:t>
            </a:r>
            <a:endParaRPr kumimoji="0" lang="ko-KR" altLang="en-US" sz="2400" b="0" i="0" u="none" strike="noStrike" kern="1200" cap="none" spc="0" normalizeH="0" baseline="0" noProof="0" dirty="0">
              <a:ln>
                <a:noFill/>
              </a:ln>
              <a:solidFill>
                <a:prstClr val="white"/>
              </a:solidFill>
              <a:effectLst/>
              <a:uLnTx/>
              <a:uFillTx/>
              <a:latin typeface="Arial"/>
              <a:cs typeface="Arial" pitchFamily="34" charset="0"/>
            </a:endParaRPr>
          </a:p>
        </p:txBody>
      </p:sp>
      <p:grpSp>
        <p:nvGrpSpPr>
          <p:cNvPr id="37" name="Group 36">
            <a:extLst>
              <a:ext uri="{FF2B5EF4-FFF2-40B4-BE49-F238E27FC236}">
                <a16:creationId xmlns:a16="http://schemas.microsoft.com/office/drawing/2014/main" xmlns="" id="{452380EF-5CED-4838-BC4E-CABBC4854AD6}"/>
              </a:ext>
            </a:extLst>
          </p:cNvPr>
          <p:cNvGrpSpPr/>
          <p:nvPr/>
        </p:nvGrpSpPr>
        <p:grpSpPr>
          <a:xfrm>
            <a:off x="6649955" y="1874838"/>
            <a:ext cx="4361762" cy="861775"/>
            <a:chOff x="5719824" y="1616541"/>
            <a:chExt cx="2396220" cy="861775"/>
          </a:xfrm>
        </p:grpSpPr>
        <p:sp>
          <p:nvSpPr>
            <p:cNvPr id="38" name="TextBox 37">
              <a:extLst>
                <a:ext uri="{FF2B5EF4-FFF2-40B4-BE49-F238E27FC236}">
                  <a16:creationId xmlns:a16="http://schemas.microsoft.com/office/drawing/2014/main" xmlns="" id="{027DDEBF-9614-4555-8262-0D1BE1BD6928}"/>
                </a:ext>
              </a:extLst>
            </p:cNvPr>
            <p:cNvSpPr txBox="1"/>
            <p:nvPr/>
          </p:nvSpPr>
          <p:spPr>
            <a:xfrm>
              <a:off x="5719824" y="1616541"/>
              <a:ext cx="2277028" cy="338554"/>
            </a:xfrm>
            <a:prstGeom prst="rect">
              <a:avLst/>
            </a:prstGeom>
            <a:noFill/>
          </p:spPr>
          <p:txBody>
            <a:bodyPr wrap="square" rtlCol="0">
              <a:spAutoFit/>
            </a:bodyPr>
            <a:lstStyle/>
            <a:p>
              <a:pPr lvl="0"/>
              <a:r>
                <a:rPr lang="en-US" altLang="ko-KR" sz="1600" b="1" dirty="0" err="1">
                  <a:latin typeface="Arial"/>
                  <a:cs typeface="Arial" pitchFamily="34" charset="0"/>
                </a:rPr>
                <a:t>Kariyer</a:t>
              </a:r>
              <a:r>
                <a:rPr lang="en-US" altLang="ko-KR" sz="1600" b="1" dirty="0">
                  <a:latin typeface="Arial"/>
                  <a:cs typeface="Arial" pitchFamily="34" charset="0"/>
                </a:rPr>
                <a:t> </a:t>
              </a:r>
              <a:r>
                <a:rPr lang="en-US" altLang="ko-KR" sz="1600" b="1" dirty="0" err="1">
                  <a:latin typeface="Arial"/>
                  <a:cs typeface="Arial" pitchFamily="34" charset="0"/>
                </a:rPr>
                <a:t>Farkındalığı</a:t>
              </a:r>
              <a:endParaRPr lang="en-US" altLang="ko-KR" sz="1600" b="1" dirty="0">
                <a:latin typeface="Arial"/>
                <a:cs typeface="Arial" pitchFamily="34" charset="0"/>
              </a:endParaRPr>
            </a:p>
          </p:txBody>
        </p:sp>
        <p:sp>
          <p:nvSpPr>
            <p:cNvPr id="39" name="TextBox 38">
              <a:extLst>
                <a:ext uri="{FF2B5EF4-FFF2-40B4-BE49-F238E27FC236}">
                  <a16:creationId xmlns:a16="http://schemas.microsoft.com/office/drawing/2014/main" xmlns="" id="{E2BD953E-A209-4EE7-AEF3-62E0190566FC}"/>
                </a:ext>
              </a:extLst>
            </p:cNvPr>
            <p:cNvSpPr txBox="1"/>
            <p:nvPr/>
          </p:nvSpPr>
          <p:spPr>
            <a:xfrm>
              <a:off x="5839016" y="1893541"/>
              <a:ext cx="2277028" cy="584775"/>
            </a:xfrm>
            <a:prstGeom prst="rect">
              <a:avLst/>
            </a:prstGeom>
            <a:noFill/>
          </p:spPr>
          <p:txBody>
            <a:bodyPr wrap="square" rtlCol="0">
              <a:spAutoFit/>
            </a:bodyPr>
            <a:lstStyle/>
            <a:p>
              <a:pPr lvl="0"/>
              <a:r>
                <a:rPr lang="en-US" altLang="ko-KR" sz="1600" dirty="0" err="1" smtClean="0">
                  <a:latin typeface="Arial"/>
                  <a:cs typeface="Arial" pitchFamily="34" charset="0"/>
                </a:rPr>
                <a:t>Kariyer</a:t>
              </a:r>
              <a:r>
                <a:rPr lang="en-US" altLang="ko-KR" sz="1600" dirty="0" smtClean="0">
                  <a:latin typeface="Arial"/>
                  <a:cs typeface="Arial" pitchFamily="34" charset="0"/>
                </a:rPr>
                <a:t> </a:t>
              </a:r>
              <a:r>
                <a:rPr lang="en-US" altLang="ko-KR" sz="1600" dirty="0" err="1">
                  <a:latin typeface="Arial"/>
                  <a:cs typeface="Arial" pitchFamily="34" charset="0"/>
                </a:rPr>
                <a:t>gelişimi</a:t>
              </a:r>
              <a:r>
                <a:rPr lang="en-US" altLang="ko-KR" sz="1600" dirty="0">
                  <a:latin typeface="Arial"/>
                  <a:cs typeface="Arial" pitchFamily="34" charset="0"/>
                </a:rPr>
                <a:t> </a:t>
              </a:r>
              <a:r>
                <a:rPr lang="en-US" altLang="ko-KR" sz="1600" dirty="0" err="1">
                  <a:latin typeface="Arial"/>
                  <a:cs typeface="Arial" pitchFamily="34" charset="0"/>
                </a:rPr>
                <a:t>sürecinde</a:t>
              </a:r>
              <a:r>
                <a:rPr lang="en-US" altLang="ko-KR" sz="1600" dirty="0">
                  <a:latin typeface="Arial"/>
                  <a:cs typeface="Arial" pitchFamily="34" charset="0"/>
                </a:rPr>
                <a:t> </a:t>
              </a:r>
              <a:r>
                <a:rPr lang="en-US" altLang="ko-KR" sz="1600" dirty="0" err="1">
                  <a:latin typeface="Arial"/>
                  <a:cs typeface="Arial" pitchFamily="34" charset="0"/>
                </a:rPr>
                <a:t>kariyer</a:t>
              </a:r>
              <a:r>
                <a:rPr lang="en-US" altLang="ko-KR" sz="1600" dirty="0">
                  <a:latin typeface="Arial"/>
                  <a:cs typeface="Arial" pitchFamily="34" charset="0"/>
                </a:rPr>
                <a:t> </a:t>
              </a:r>
              <a:r>
                <a:rPr lang="en-US" altLang="ko-KR" sz="1600" dirty="0" err="1">
                  <a:latin typeface="Arial"/>
                  <a:cs typeface="Arial" pitchFamily="34" charset="0"/>
                </a:rPr>
                <a:t>bilgisini</a:t>
              </a:r>
              <a:r>
                <a:rPr lang="en-US" altLang="ko-KR" sz="1600" dirty="0">
                  <a:latin typeface="Arial"/>
                  <a:cs typeface="Arial" pitchFamily="34" charset="0"/>
                </a:rPr>
                <a:t> </a:t>
              </a:r>
              <a:r>
                <a:rPr lang="en-US" altLang="ko-KR" sz="1600" dirty="0" err="1">
                  <a:latin typeface="Arial"/>
                  <a:cs typeface="Arial" pitchFamily="34" charset="0"/>
                </a:rPr>
                <a:t>kullanarak</a:t>
              </a:r>
              <a:r>
                <a:rPr lang="en-US" altLang="ko-KR" sz="1600" dirty="0">
                  <a:latin typeface="Arial"/>
                  <a:cs typeface="Arial" pitchFamily="34" charset="0"/>
                </a:rPr>
                <a:t> </a:t>
              </a:r>
              <a:r>
                <a:rPr lang="en-US" altLang="ko-KR" sz="1600" dirty="0" err="1">
                  <a:latin typeface="Arial"/>
                  <a:cs typeface="Arial" pitchFamily="34" charset="0"/>
                </a:rPr>
                <a:t>kariyer</a:t>
              </a:r>
              <a:r>
                <a:rPr lang="en-US" altLang="ko-KR" sz="1600" dirty="0">
                  <a:latin typeface="Arial"/>
                  <a:cs typeface="Arial" pitchFamily="34" charset="0"/>
                </a:rPr>
                <a:t> </a:t>
              </a:r>
              <a:r>
                <a:rPr lang="en-US" altLang="ko-KR" sz="1600" dirty="0" err="1">
                  <a:latin typeface="Arial"/>
                  <a:cs typeface="Arial" pitchFamily="34" charset="0"/>
                </a:rPr>
                <a:t>farkındalığı</a:t>
              </a:r>
              <a:r>
                <a:rPr lang="en-US" altLang="ko-KR" sz="1600" dirty="0">
                  <a:latin typeface="Arial"/>
                  <a:cs typeface="Arial" pitchFamily="34" charset="0"/>
                </a:rPr>
                <a:t> </a:t>
              </a:r>
              <a:r>
                <a:rPr lang="en-US" altLang="ko-KR" sz="1600" dirty="0" err="1">
                  <a:latin typeface="Arial"/>
                  <a:cs typeface="Arial" pitchFamily="34" charset="0"/>
                </a:rPr>
                <a:t>kazanmaları</a:t>
              </a:r>
              <a:endParaRPr kumimoji="0" lang="ko-KR" altLang="en-US" sz="1600" b="0" i="0" u="none" strike="noStrike" kern="1200" cap="none" spc="0" normalizeH="0" baseline="0" noProof="0" dirty="0">
                <a:ln>
                  <a:noFill/>
                </a:ln>
                <a:effectLst/>
                <a:uLnTx/>
                <a:uFillTx/>
                <a:latin typeface="Arial"/>
                <a:cs typeface="Arial" pitchFamily="34" charset="0"/>
              </a:endParaRPr>
            </a:p>
          </p:txBody>
        </p:sp>
      </p:grpSp>
      <p:grpSp>
        <p:nvGrpSpPr>
          <p:cNvPr id="40" name="Group 39">
            <a:extLst>
              <a:ext uri="{FF2B5EF4-FFF2-40B4-BE49-F238E27FC236}">
                <a16:creationId xmlns:a16="http://schemas.microsoft.com/office/drawing/2014/main" xmlns="" id="{BFC0A11A-7337-483F-9B3D-8B4183983888}"/>
              </a:ext>
            </a:extLst>
          </p:cNvPr>
          <p:cNvGrpSpPr/>
          <p:nvPr/>
        </p:nvGrpSpPr>
        <p:grpSpPr>
          <a:xfrm>
            <a:off x="6649943" y="3389704"/>
            <a:ext cx="4361765" cy="861775"/>
            <a:chOff x="5719825" y="2830851"/>
            <a:chExt cx="2396223" cy="861775"/>
          </a:xfrm>
        </p:grpSpPr>
        <p:sp>
          <p:nvSpPr>
            <p:cNvPr id="41" name="TextBox 40">
              <a:extLst>
                <a:ext uri="{FF2B5EF4-FFF2-40B4-BE49-F238E27FC236}">
                  <a16:creationId xmlns:a16="http://schemas.microsoft.com/office/drawing/2014/main" xmlns="" id="{F1F50FC1-3EB7-4A7D-A0BC-9E9A165ABF22}"/>
                </a:ext>
              </a:extLst>
            </p:cNvPr>
            <p:cNvSpPr txBox="1"/>
            <p:nvPr/>
          </p:nvSpPr>
          <p:spPr>
            <a:xfrm>
              <a:off x="5719825" y="2830851"/>
              <a:ext cx="2277028" cy="338554"/>
            </a:xfrm>
            <a:prstGeom prst="rect">
              <a:avLst/>
            </a:prstGeom>
            <a:noFill/>
          </p:spPr>
          <p:txBody>
            <a:bodyPr wrap="square" rtlCol="0">
              <a:spAutoFit/>
            </a:bodyPr>
            <a:lstStyle/>
            <a:p>
              <a:pPr lvl="0"/>
              <a:r>
                <a:rPr lang="en-US" altLang="ko-KR" sz="1600" b="1" dirty="0" err="1">
                  <a:latin typeface="Arial"/>
                  <a:cs typeface="Arial" pitchFamily="34" charset="0"/>
                </a:rPr>
                <a:t>Kariyer</a:t>
              </a:r>
              <a:r>
                <a:rPr lang="en-US" altLang="ko-KR" sz="1600" b="1" dirty="0">
                  <a:latin typeface="Arial"/>
                  <a:cs typeface="Arial" pitchFamily="34" charset="0"/>
                </a:rPr>
                <a:t> </a:t>
              </a:r>
              <a:r>
                <a:rPr lang="en-US" altLang="ko-KR" sz="1600" b="1" dirty="0" err="1">
                  <a:latin typeface="Arial"/>
                  <a:cs typeface="Arial" pitchFamily="34" charset="0"/>
                </a:rPr>
                <a:t>Hazırlığı</a:t>
              </a:r>
              <a:endParaRPr kumimoji="0" lang="ko-KR" altLang="en-US" sz="1600" b="1" i="0" u="none" strike="noStrike" kern="1200" cap="none" spc="0" normalizeH="0" baseline="0" noProof="0" dirty="0">
                <a:ln>
                  <a:noFill/>
                </a:ln>
                <a:effectLst/>
                <a:uLnTx/>
                <a:uFillTx/>
                <a:latin typeface="Arial"/>
                <a:cs typeface="Arial" pitchFamily="34" charset="0"/>
              </a:endParaRPr>
            </a:p>
          </p:txBody>
        </p:sp>
        <p:sp>
          <p:nvSpPr>
            <p:cNvPr id="42" name="TextBox 41">
              <a:extLst>
                <a:ext uri="{FF2B5EF4-FFF2-40B4-BE49-F238E27FC236}">
                  <a16:creationId xmlns:a16="http://schemas.microsoft.com/office/drawing/2014/main" xmlns="" id="{513FBD38-281C-4A25-8D9D-0E6C427F800F}"/>
                </a:ext>
              </a:extLst>
            </p:cNvPr>
            <p:cNvSpPr txBox="1"/>
            <p:nvPr/>
          </p:nvSpPr>
          <p:spPr>
            <a:xfrm>
              <a:off x="5839020" y="3107851"/>
              <a:ext cx="2277028" cy="584775"/>
            </a:xfrm>
            <a:prstGeom prst="rect">
              <a:avLst/>
            </a:prstGeom>
            <a:noFill/>
          </p:spPr>
          <p:txBody>
            <a:bodyPr wrap="square" rtlCol="0">
              <a:spAutoFit/>
            </a:bodyPr>
            <a:lstStyle/>
            <a:p>
              <a:pPr lvl="0"/>
              <a:r>
                <a:rPr lang="en-US" altLang="ko-KR" sz="1600" dirty="0" err="1" smtClean="0">
                  <a:latin typeface="Arial"/>
                  <a:cs typeface="Arial" pitchFamily="34" charset="0"/>
                </a:rPr>
                <a:t>Eğitsel</a:t>
              </a:r>
              <a:r>
                <a:rPr lang="en-US" altLang="ko-KR" sz="1600" dirty="0" smtClean="0">
                  <a:latin typeface="Arial"/>
                  <a:cs typeface="Arial" pitchFamily="34" charset="0"/>
                </a:rPr>
                <a:t> </a:t>
              </a:r>
              <a:r>
                <a:rPr lang="en-US" altLang="ko-KR" sz="1600" dirty="0" err="1">
                  <a:latin typeface="Arial"/>
                  <a:cs typeface="Arial" pitchFamily="34" charset="0"/>
                </a:rPr>
                <a:t>süreçleri</a:t>
              </a:r>
              <a:r>
                <a:rPr lang="en-US" altLang="ko-KR" sz="1600" dirty="0">
                  <a:latin typeface="Arial"/>
                  <a:cs typeface="Arial" pitchFamily="34" charset="0"/>
                </a:rPr>
                <a:t> </a:t>
              </a:r>
              <a:r>
                <a:rPr lang="en-US" altLang="ko-KR" sz="1600" dirty="0" err="1">
                  <a:latin typeface="Arial"/>
                  <a:cs typeface="Arial" pitchFamily="34" charset="0"/>
                </a:rPr>
                <a:t>kariyer</a:t>
              </a:r>
              <a:r>
                <a:rPr lang="en-US" altLang="ko-KR" sz="1600" dirty="0">
                  <a:latin typeface="Arial"/>
                  <a:cs typeface="Arial" pitchFamily="34" charset="0"/>
                </a:rPr>
                <a:t> </a:t>
              </a:r>
              <a:r>
                <a:rPr lang="en-US" altLang="ko-KR" sz="1600" dirty="0" err="1">
                  <a:latin typeface="Arial"/>
                  <a:cs typeface="Arial" pitchFamily="34" charset="0"/>
                </a:rPr>
                <a:t>amaçları</a:t>
              </a:r>
              <a:r>
                <a:rPr lang="en-US" altLang="ko-KR" sz="1600" dirty="0">
                  <a:latin typeface="Arial"/>
                  <a:cs typeface="Arial" pitchFamily="34" charset="0"/>
                </a:rPr>
                <a:t> </a:t>
              </a:r>
              <a:r>
                <a:rPr lang="en-US" altLang="ko-KR" sz="1600" dirty="0" err="1">
                  <a:latin typeface="Arial"/>
                  <a:cs typeface="Arial" pitchFamily="34" charset="0"/>
                </a:rPr>
                <a:t>ile</a:t>
              </a:r>
              <a:r>
                <a:rPr lang="en-US" altLang="ko-KR" sz="1600" dirty="0">
                  <a:latin typeface="Arial"/>
                  <a:cs typeface="Arial" pitchFamily="34" charset="0"/>
                </a:rPr>
                <a:t> </a:t>
              </a:r>
              <a:r>
                <a:rPr lang="en-US" altLang="ko-KR" sz="1600" dirty="0" err="1">
                  <a:latin typeface="Arial"/>
                  <a:cs typeface="Arial" pitchFamily="34" charset="0"/>
                </a:rPr>
                <a:t>ilişkilendirerek</a:t>
              </a:r>
              <a:r>
                <a:rPr lang="en-US" altLang="ko-KR" sz="1600" dirty="0">
                  <a:latin typeface="Arial"/>
                  <a:cs typeface="Arial" pitchFamily="34" charset="0"/>
                </a:rPr>
                <a:t> </a:t>
              </a:r>
              <a:r>
                <a:rPr lang="en-US" altLang="ko-KR" sz="1600" dirty="0" err="1">
                  <a:latin typeface="Arial"/>
                  <a:cs typeface="Arial" pitchFamily="34" charset="0"/>
                </a:rPr>
                <a:t>kariyer</a:t>
              </a:r>
              <a:r>
                <a:rPr lang="en-US" altLang="ko-KR" sz="1600" dirty="0">
                  <a:latin typeface="Arial"/>
                  <a:cs typeface="Arial" pitchFamily="34" charset="0"/>
                </a:rPr>
                <a:t> </a:t>
              </a:r>
              <a:r>
                <a:rPr lang="en-US" altLang="ko-KR" sz="1600" dirty="0" err="1">
                  <a:latin typeface="Arial"/>
                  <a:cs typeface="Arial" pitchFamily="34" charset="0"/>
                </a:rPr>
                <a:t>hazırlığı</a:t>
              </a:r>
              <a:r>
                <a:rPr lang="en-US" altLang="ko-KR" sz="1600" dirty="0">
                  <a:latin typeface="Arial"/>
                  <a:cs typeface="Arial" pitchFamily="34" charset="0"/>
                </a:rPr>
                <a:t> </a:t>
              </a:r>
              <a:r>
                <a:rPr lang="en-US" altLang="ko-KR" sz="1600" dirty="0" err="1">
                  <a:latin typeface="Arial"/>
                  <a:cs typeface="Arial" pitchFamily="34" charset="0"/>
                </a:rPr>
                <a:t>yapmaları</a:t>
              </a:r>
              <a:endParaRPr kumimoji="0" lang="ko-KR" altLang="en-US" sz="1600" b="0" i="0" u="none" strike="noStrike" kern="1200" cap="none" spc="0" normalizeH="0" baseline="0" noProof="0" dirty="0">
                <a:ln>
                  <a:noFill/>
                </a:ln>
                <a:effectLst/>
                <a:uLnTx/>
                <a:uFillTx/>
                <a:latin typeface="Arial"/>
                <a:cs typeface="Arial" pitchFamily="34" charset="0"/>
              </a:endParaRPr>
            </a:p>
          </p:txBody>
        </p:sp>
      </p:grpSp>
      <p:grpSp>
        <p:nvGrpSpPr>
          <p:cNvPr id="43" name="Group 42">
            <a:extLst>
              <a:ext uri="{FF2B5EF4-FFF2-40B4-BE49-F238E27FC236}">
                <a16:creationId xmlns:a16="http://schemas.microsoft.com/office/drawing/2014/main" xmlns="" id="{B1B05FF2-FF25-47CD-AA14-E6D0B0603C13}"/>
              </a:ext>
            </a:extLst>
          </p:cNvPr>
          <p:cNvGrpSpPr/>
          <p:nvPr/>
        </p:nvGrpSpPr>
        <p:grpSpPr>
          <a:xfrm>
            <a:off x="6665448" y="4918221"/>
            <a:ext cx="4346265" cy="877273"/>
            <a:chOff x="5728345" y="4045161"/>
            <a:chExt cx="2387707" cy="877273"/>
          </a:xfrm>
        </p:grpSpPr>
        <p:sp>
          <p:nvSpPr>
            <p:cNvPr id="44" name="TextBox 43">
              <a:extLst>
                <a:ext uri="{FF2B5EF4-FFF2-40B4-BE49-F238E27FC236}">
                  <a16:creationId xmlns:a16="http://schemas.microsoft.com/office/drawing/2014/main" xmlns="" id="{C17068FC-9A32-413C-8573-AB3CB2FCE31B}"/>
                </a:ext>
              </a:extLst>
            </p:cNvPr>
            <p:cNvSpPr txBox="1"/>
            <p:nvPr/>
          </p:nvSpPr>
          <p:spPr>
            <a:xfrm>
              <a:off x="5728345" y="4045161"/>
              <a:ext cx="2277028" cy="338554"/>
            </a:xfrm>
            <a:prstGeom prst="rect">
              <a:avLst/>
            </a:prstGeom>
            <a:noFill/>
          </p:spPr>
          <p:txBody>
            <a:bodyPr wrap="square" rtlCol="0">
              <a:spAutoFit/>
            </a:bodyPr>
            <a:lstStyle/>
            <a:p>
              <a:pPr lvl="0"/>
              <a:r>
                <a:rPr lang="en-US" altLang="ko-KR" sz="1600" b="1" dirty="0" err="1">
                  <a:latin typeface="Arial"/>
                  <a:cs typeface="Arial" pitchFamily="34" charset="0"/>
                </a:rPr>
                <a:t>Kariyer</a:t>
              </a:r>
              <a:r>
                <a:rPr lang="en-US" altLang="ko-KR" sz="1600" b="1" dirty="0">
                  <a:latin typeface="Arial"/>
                  <a:cs typeface="Arial" pitchFamily="34" charset="0"/>
                </a:rPr>
                <a:t> </a:t>
              </a:r>
              <a:r>
                <a:rPr lang="en-US" altLang="ko-KR" sz="1600" b="1" dirty="0" err="1">
                  <a:latin typeface="Arial"/>
                  <a:cs typeface="Arial" pitchFamily="34" charset="0"/>
                </a:rPr>
                <a:t>Planlama</a:t>
              </a:r>
              <a:endParaRPr kumimoji="0" lang="ko-KR" altLang="en-US" sz="1600" b="1" i="0" u="none" strike="noStrike" kern="1200" cap="none" spc="0" normalizeH="0" baseline="0" noProof="0" dirty="0">
                <a:ln>
                  <a:noFill/>
                </a:ln>
                <a:effectLst/>
                <a:uLnTx/>
                <a:uFillTx/>
                <a:latin typeface="Arial"/>
                <a:cs typeface="Arial" pitchFamily="34" charset="0"/>
              </a:endParaRPr>
            </a:p>
          </p:txBody>
        </p:sp>
        <p:sp>
          <p:nvSpPr>
            <p:cNvPr id="45" name="TextBox 44">
              <a:extLst>
                <a:ext uri="{FF2B5EF4-FFF2-40B4-BE49-F238E27FC236}">
                  <a16:creationId xmlns:a16="http://schemas.microsoft.com/office/drawing/2014/main" xmlns="" id="{9E6B9BC6-AFF5-4DF6-A9CB-AB56F54F5CCE}"/>
                </a:ext>
              </a:extLst>
            </p:cNvPr>
            <p:cNvSpPr txBox="1"/>
            <p:nvPr/>
          </p:nvSpPr>
          <p:spPr>
            <a:xfrm>
              <a:off x="5839024" y="4337659"/>
              <a:ext cx="2277028" cy="584775"/>
            </a:xfrm>
            <a:prstGeom prst="rect">
              <a:avLst/>
            </a:prstGeom>
            <a:noFill/>
          </p:spPr>
          <p:txBody>
            <a:bodyPr wrap="square" rtlCol="0">
              <a:spAutoFit/>
            </a:bodyPr>
            <a:lstStyle/>
            <a:p>
              <a:pPr lvl="0"/>
              <a:r>
                <a:rPr lang="en-US" altLang="ko-KR" sz="1600" dirty="0" err="1" smtClean="0">
                  <a:latin typeface="Arial"/>
                  <a:cs typeface="Arial" pitchFamily="34" charset="0"/>
                </a:rPr>
                <a:t>Kariyer</a:t>
              </a:r>
              <a:r>
                <a:rPr lang="en-US" altLang="ko-KR" sz="1600" dirty="0" smtClean="0">
                  <a:latin typeface="Arial"/>
                  <a:cs typeface="Arial" pitchFamily="34" charset="0"/>
                </a:rPr>
                <a:t> </a:t>
              </a:r>
              <a:r>
                <a:rPr lang="en-US" altLang="ko-KR" sz="1600" dirty="0" err="1">
                  <a:latin typeface="Arial"/>
                  <a:cs typeface="Arial" pitchFamily="34" charset="0"/>
                </a:rPr>
                <a:t>kararı</a:t>
              </a:r>
              <a:r>
                <a:rPr lang="en-US" altLang="ko-KR" sz="1600" dirty="0">
                  <a:latin typeface="Arial"/>
                  <a:cs typeface="Arial" pitchFamily="34" charset="0"/>
                </a:rPr>
                <a:t> </a:t>
              </a:r>
              <a:r>
                <a:rPr lang="en-US" altLang="ko-KR" sz="1600" dirty="0" err="1">
                  <a:latin typeface="Arial"/>
                  <a:cs typeface="Arial" pitchFamily="34" charset="0"/>
                </a:rPr>
                <a:t>vererek</a:t>
              </a:r>
              <a:r>
                <a:rPr lang="en-US" altLang="ko-KR" sz="1600" dirty="0">
                  <a:latin typeface="Arial"/>
                  <a:cs typeface="Arial" pitchFamily="34" charset="0"/>
                </a:rPr>
                <a:t> </a:t>
              </a:r>
              <a:r>
                <a:rPr lang="en-US" altLang="ko-KR" sz="1600" dirty="0" err="1">
                  <a:latin typeface="Arial"/>
                  <a:cs typeface="Arial" pitchFamily="34" charset="0"/>
                </a:rPr>
                <a:t>kariyer</a:t>
              </a:r>
              <a:r>
                <a:rPr lang="en-US" altLang="ko-KR" sz="1600" dirty="0">
                  <a:latin typeface="Arial"/>
                  <a:cs typeface="Arial" pitchFamily="34" charset="0"/>
                </a:rPr>
                <a:t> </a:t>
              </a:r>
              <a:r>
                <a:rPr lang="en-US" altLang="ko-KR" sz="1600" dirty="0" err="1">
                  <a:latin typeface="Arial"/>
                  <a:cs typeface="Arial" pitchFamily="34" charset="0"/>
                </a:rPr>
                <a:t>planını</a:t>
              </a:r>
              <a:r>
                <a:rPr lang="en-US" altLang="ko-KR" sz="1600" dirty="0">
                  <a:latin typeface="Arial"/>
                  <a:cs typeface="Arial" pitchFamily="34" charset="0"/>
                </a:rPr>
                <a:t> </a:t>
              </a:r>
              <a:r>
                <a:rPr lang="en-US" altLang="ko-KR" sz="1600" dirty="0" err="1">
                  <a:latin typeface="Arial"/>
                  <a:cs typeface="Arial" pitchFamily="34" charset="0"/>
                </a:rPr>
                <a:t>uygulamaya</a:t>
              </a:r>
              <a:r>
                <a:rPr lang="en-US" altLang="ko-KR" sz="1600" dirty="0">
                  <a:latin typeface="Arial"/>
                  <a:cs typeface="Arial" pitchFamily="34" charset="0"/>
                </a:rPr>
                <a:t> </a:t>
              </a:r>
              <a:r>
                <a:rPr lang="en-US" altLang="ko-KR" sz="1600" dirty="0" err="1">
                  <a:latin typeface="Arial"/>
                  <a:cs typeface="Arial" pitchFamily="34" charset="0"/>
                </a:rPr>
                <a:t>koymaları</a:t>
              </a:r>
              <a:r>
                <a:rPr lang="en-US" altLang="ko-KR" sz="1600" dirty="0">
                  <a:latin typeface="Arial"/>
                  <a:cs typeface="Arial" pitchFamily="34" charset="0"/>
                </a:rPr>
                <a:t> </a:t>
              </a:r>
              <a:endParaRPr kumimoji="0" lang="ko-KR" altLang="en-US" sz="1600" b="0" i="0" u="none" strike="noStrike" kern="1200" cap="none" spc="0" normalizeH="0" baseline="0" noProof="0" dirty="0">
                <a:ln>
                  <a:noFill/>
                </a:ln>
                <a:effectLst/>
                <a:uLnTx/>
                <a:uFillTx/>
                <a:latin typeface="Arial"/>
                <a:cs typeface="Arial" pitchFamily="34" charset="0"/>
              </a:endParaRPr>
            </a:p>
          </p:txBody>
        </p:sp>
      </p:grpSp>
      <p:sp>
        <p:nvSpPr>
          <p:cNvPr id="49" name="Parallelogram 15">
            <a:extLst>
              <a:ext uri="{FF2B5EF4-FFF2-40B4-BE49-F238E27FC236}">
                <a16:creationId xmlns:a16="http://schemas.microsoft.com/office/drawing/2014/main" xmlns="" id="{7EC54D3C-254C-4806-AEE3-1536B17309D5}"/>
              </a:ext>
            </a:extLst>
          </p:cNvPr>
          <p:cNvSpPr/>
          <p:nvPr/>
        </p:nvSpPr>
        <p:spPr>
          <a:xfrm flipH="1">
            <a:off x="6077642" y="5212949"/>
            <a:ext cx="357672" cy="357672"/>
          </a:xfrm>
          <a:custGeom>
            <a:avLst/>
            <a:gdLst/>
            <a:ahLst/>
            <a:cxnLst/>
            <a:rect l="l" t="t" r="r" b="b"/>
            <a:pathLst>
              <a:path w="3242753" h="3227814">
                <a:moveTo>
                  <a:pt x="1621376" y="1043635"/>
                </a:moveTo>
                <a:cubicBezTo>
                  <a:pt x="1557188" y="1043635"/>
                  <a:pt x="1505154" y="1095669"/>
                  <a:pt x="1505154" y="1159857"/>
                </a:cubicBezTo>
                <a:lnTo>
                  <a:pt x="1505154" y="1625483"/>
                </a:lnTo>
                <a:lnTo>
                  <a:pt x="1033577" y="1625483"/>
                </a:lnTo>
                <a:cubicBezTo>
                  <a:pt x="969389" y="1625483"/>
                  <a:pt x="917355" y="1677517"/>
                  <a:pt x="917355" y="1741705"/>
                </a:cubicBezTo>
                <a:cubicBezTo>
                  <a:pt x="917355" y="1805893"/>
                  <a:pt x="969389" y="1857927"/>
                  <a:pt x="1033577" y="1857927"/>
                </a:cubicBezTo>
                <a:lnTo>
                  <a:pt x="1614688" y="1857927"/>
                </a:lnTo>
                <a:lnTo>
                  <a:pt x="1619859" y="1856884"/>
                </a:lnTo>
                <a:cubicBezTo>
                  <a:pt x="1620361" y="1857187"/>
                  <a:pt x="1620868" y="1857190"/>
                  <a:pt x="1621376" y="1857190"/>
                </a:cubicBezTo>
                <a:cubicBezTo>
                  <a:pt x="1685564" y="1857190"/>
                  <a:pt x="1737598" y="1805156"/>
                  <a:pt x="1737598" y="1740968"/>
                </a:cubicBezTo>
                <a:lnTo>
                  <a:pt x="1737598" y="1159857"/>
                </a:lnTo>
                <a:cubicBezTo>
                  <a:pt x="1737598" y="1095669"/>
                  <a:pt x="1685564" y="1043635"/>
                  <a:pt x="1621376" y="1043635"/>
                </a:cubicBezTo>
                <a:close/>
                <a:moveTo>
                  <a:pt x="1621376" y="628818"/>
                </a:moveTo>
                <a:cubicBezTo>
                  <a:pt x="2206882" y="628818"/>
                  <a:pt x="2681529" y="1103464"/>
                  <a:pt x="2681529" y="1688970"/>
                </a:cubicBezTo>
                <a:cubicBezTo>
                  <a:pt x="2681529" y="2274476"/>
                  <a:pt x="2206882" y="2749122"/>
                  <a:pt x="1621376" y="2749122"/>
                </a:cubicBezTo>
                <a:cubicBezTo>
                  <a:pt x="1035870" y="2749122"/>
                  <a:pt x="561223" y="2274476"/>
                  <a:pt x="561223" y="1688970"/>
                </a:cubicBezTo>
                <a:cubicBezTo>
                  <a:pt x="561223" y="1103464"/>
                  <a:pt x="1035870" y="628818"/>
                  <a:pt x="1621376" y="628818"/>
                </a:cubicBezTo>
                <a:close/>
                <a:moveTo>
                  <a:pt x="1621376" y="424596"/>
                </a:moveTo>
                <a:cubicBezTo>
                  <a:pt x="923081" y="424596"/>
                  <a:pt x="357001" y="990676"/>
                  <a:pt x="357001" y="1688970"/>
                </a:cubicBezTo>
                <a:cubicBezTo>
                  <a:pt x="357001" y="2128645"/>
                  <a:pt x="581423" y="2515905"/>
                  <a:pt x="922189" y="2742109"/>
                </a:cubicBezTo>
                <a:lnTo>
                  <a:pt x="652992" y="3227814"/>
                </a:lnTo>
                <a:lnTo>
                  <a:pt x="911997" y="3227814"/>
                </a:lnTo>
                <a:lnTo>
                  <a:pt x="1121304" y="2850168"/>
                </a:lnTo>
                <a:cubicBezTo>
                  <a:pt x="1274563" y="2916691"/>
                  <a:pt x="1443689" y="2953344"/>
                  <a:pt x="1621376" y="2953344"/>
                </a:cubicBezTo>
                <a:cubicBezTo>
                  <a:pt x="1799063" y="2953344"/>
                  <a:pt x="1968189" y="2916691"/>
                  <a:pt x="2121449" y="2850168"/>
                </a:cubicBezTo>
                <a:lnTo>
                  <a:pt x="2330755" y="3227814"/>
                </a:lnTo>
                <a:lnTo>
                  <a:pt x="2589760" y="3227814"/>
                </a:lnTo>
                <a:lnTo>
                  <a:pt x="2320563" y="2742109"/>
                </a:lnTo>
                <a:cubicBezTo>
                  <a:pt x="2661329" y="2515905"/>
                  <a:pt x="2885751" y="2128645"/>
                  <a:pt x="2885751" y="1688970"/>
                </a:cubicBezTo>
                <a:cubicBezTo>
                  <a:pt x="2885751" y="990676"/>
                  <a:pt x="2319671" y="424596"/>
                  <a:pt x="1621376" y="424596"/>
                </a:cubicBezTo>
                <a:close/>
                <a:moveTo>
                  <a:pt x="2599800" y="123238"/>
                </a:moveTo>
                <a:cubicBezTo>
                  <a:pt x="2434609" y="120698"/>
                  <a:pt x="2268460" y="180476"/>
                  <a:pt x="2139563" y="303161"/>
                </a:cubicBezTo>
                <a:lnTo>
                  <a:pt x="3057258" y="1232053"/>
                </a:lnTo>
                <a:cubicBezTo>
                  <a:pt x="3305736" y="977255"/>
                  <a:pt x="3304415" y="570405"/>
                  <a:pt x="3054287" y="317226"/>
                </a:cubicBezTo>
                <a:cubicBezTo>
                  <a:pt x="2929224" y="190636"/>
                  <a:pt x="2764991" y="125778"/>
                  <a:pt x="2599800" y="123238"/>
                </a:cubicBezTo>
                <a:close/>
                <a:moveTo>
                  <a:pt x="642953" y="123238"/>
                </a:moveTo>
                <a:cubicBezTo>
                  <a:pt x="477762" y="125778"/>
                  <a:pt x="313529" y="190636"/>
                  <a:pt x="188466" y="317226"/>
                </a:cubicBezTo>
                <a:cubicBezTo>
                  <a:pt x="-61662" y="570405"/>
                  <a:pt x="-62983" y="977255"/>
                  <a:pt x="185495" y="1232053"/>
                </a:cubicBezTo>
                <a:lnTo>
                  <a:pt x="1103190" y="303161"/>
                </a:lnTo>
                <a:cubicBezTo>
                  <a:pt x="974294" y="180476"/>
                  <a:pt x="808144" y="120698"/>
                  <a:pt x="642953" y="123238"/>
                </a:cubicBezTo>
                <a:close/>
                <a:moveTo>
                  <a:pt x="1722692" y="0"/>
                </a:moveTo>
                <a:lnTo>
                  <a:pt x="1520061" y="0"/>
                </a:lnTo>
                <a:cubicBezTo>
                  <a:pt x="1440152" y="0"/>
                  <a:pt x="1375373" y="64779"/>
                  <a:pt x="1375373" y="144688"/>
                </a:cubicBezTo>
                <a:lnTo>
                  <a:pt x="1375373" y="289376"/>
                </a:lnTo>
                <a:lnTo>
                  <a:pt x="1867380" y="289376"/>
                </a:lnTo>
                <a:lnTo>
                  <a:pt x="1867380" y="144688"/>
                </a:lnTo>
                <a:cubicBezTo>
                  <a:pt x="1867380" y="64779"/>
                  <a:pt x="1802601" y="0"/>
                  <a:pt x="172269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dirty="0">
              <a:ln>
                <a:noFill/>
              </a:ln>
              <a:solidFill>
                <a:prstClr val="white"/>
              </a:solidFill>
              <a:effectLst/>
              <a:uLnTx/>
              <a:uFillTx/>
              <a:latin typeface="Arial"/>
              <a:cs typeface="+mn-cs"/>
            </a:endParaRPr>
          </a:p>
        </p:txBody>
      </p:sp>
      <p:sp>
        <p:nvSpPr>
          <p:cNvPr id="51" name="Rounded Rectangle 10">
            <a:extLst>
              <a:ext uri="{FF2B5EF4-FFF2-40B4-BE49-F238E27FC236}">
                <a16:creationId xmlns:a16="http://schemas.microsoft.com/office/drawing/2014/main" xmlns="" id="{3077CAE5-6FDD-4834-9AB5-A8F57474A38A}"/>
              </a:ext>
            </a:extLst>
          </p:cNvPr>
          <p:cNvSpPr/>
          <p:nvPr/>
        </p:nvSpPr>
        <p:spPr>
          <a:xfrm>
            <a:off x="6127773" y="2177474"/>
            <a:ext cx="254160" cy="336352"/>
          </a:xfrm>
          <a:custGeom>
            <a:avLst/>
            <a:gdLst/>
            <a:ahLst/>
            <a:cxnLst/>
            <a:rect l="l" t="t" r="r" b="b"/>
            <a:pathLst>
              <a:path w="2448272" h="3240000">
                <a:moveTo>
                  <a:pt x="1358676" y="2676152"/>
                </a:moveTo>
                <a:cubicBezTo>
                  <a:pt x="1327753" y="2676152"/>
                  <a:pt x="1302685" y="2701220"/>
                  <a:pt x="1302685" y="2732143"/>
                </a:cubicBezTo>
                <a:lnTo>
                  <a:pt x="1302685" y="2956101"/>
                </a:lnTo>
                <a:cubicBezTo>
                  <a:pt x="1302685" y="2987024"/>
                  <a:pt x="1327753" y="3012092"/>
                  <a:pt x="1358676" y="3012092"/>
                </a:cubicBezTo>
                <a:lnTo>
                  <a:pt x="1582634" y="3012092"/>
                </a:lnTo>
                <a:cubicBezTo>
                  <a:pt x="1613557" y="3012092"/>
                  <a:pt x="1638625" y="2987024"/>
                  <a:pt x="1638625" y="2956101"/>
                </a:cubicBezTo>
                <a:lnTo>
                  <a:pt x="1638625" y="2732143"/>
                </a:lnTo>
                <a:cubicBezTo>
                  <a:pt x="1638625" y="2701220"/>
                  <a:pt x="1613557" y="2676152"/>
                  <a:pt x="1582634" y="2676152"/>
                </a:cubicBezTo>
                <a:close/>
                <a:moveTo>
                  <a:pt x="837062" y="2676152"/>
                </a:moveTo>
                <a:cubicBezTo>
                  <a:pt x="806139" y="2676152"/>
                  <a:pt x="781071" y="2701220"/>
                  <a:pt x="781071" y="2732143"/>
                </a:cubicBezTo>
                <a:lnTo>
                  <a:pt x="781071" y="2956101"/>
                </a:lnTo>
                <a:cubicBezTo>
                  <a:pt x="781071" y="2987024"/>
                  <a:pt x="806139" y="3012092"/>
                  <a:pt x="837062" y="3012092"/>
                </a:cubicBezTo>
                <a:lnTo>
                  <a:pt x="1061020" y="3012092"/>
                </a:lnTo>
                <a:cubicBezTo>
                  <a:pt x="1091943" y="3012092"/>
                  <a:pt x="1117011" y="2987024"/>
                  <a:pt x="1117011" y="2956101"/>
                </a:cubicBezTo>
                <a:lnTo>
                  <a:pt x="1117011" y="2732143"/>
                </a:lnTo>
                <a:cubicBezTo>
                  <a:pt x="1117011" y="2701220"/>
                  <a:pt x="1091943" y="2676152"/>
                  <a:pt x="1061020" y="2676152"/>
                </a:cubicBezTo>
                <a:close/>
                <a:moveTo>
                  <a:pt x="315448" y="2676152"/>
                </a:moveTo>
                <a:cubicBezTo>
                  <a:pt x="284525" y="2676152"/>
                  <a:pt x="259457" y="2701220"/>
                  <a:pt x="259457" y="2732143"/>
                </a:cubicBezTo>
                <a:lnTo>
                  <a:pt x="259457" y="2956101"/>
                </a:lnTo>
                <a:cubicBezTo>
                  <a:pt x="259457" y="2987024"/>
                  <a:pt x="284525" y="3012092"/>
                  <a:pt x="315448" y="3012092"/>
                </a:cubicBezTo>
                <a:lnTo>
                  <a:pt x="539406" y="3012092"/>
                </a:lnTo>
                <a:cubicBezTo>
                  <a:pt x="570329" y="3012092"/>
                  <a:pt x="595397" y="2987024"/>
                  <a:pt x="595397" y="2956101"/>
                </a:cubicBezTo>
                <a:lnTo>
                  <a:pt x="595397" y="2732143"/>
                </a:lnTo>
                <a:cubicBezTo>
                  <a:pt x="595397" y="2701220"/>
                  <a:pt x="570329" y="2676152"/>
                  <a:pt x="539406" y="2676152"/>
                </a:cubicBezTo>
                <a:close/>
                <a:moveTo>
                  <a:pt x="1880291" y="2179832"/>
                </a:moveTo>
                <a:cubicBezTo>
                  <a:pt x="1849368" y="2179832"/>
                  <a:pt x="1824300" y="2204900"/>
                  <a:pt x="1824300" y="2235823"/>
                </a:cubicBezTo>
                <a:lnTo>
                  <a:pt x="1824300" y="2956101"/>
                </a:lnTo>
                <a:cubicBezTo>
                  <a:pt x="1824300" y="2987024"/>
                  <a:pt x="1849368" y="3012092"/>
                  <a:pt x="1880291" y="3012092"/>
                </a:cubicBezTo>
                <a:lnTo>
                  <a:pt x="2104249" y="3012092"/>
                </a:lnTo>
                <a:cubicBezTo>
                  <a:pt x="2135172" y="3012092"/>
                  <a:pt x="2160240" y="2987024"/>
                  <a:pt x="2160240" y="2956101"/>
                </a:cubicBezTo>
                <a:lnTo>
                  <a:pt x="2160240" y="2235823"/>
                </a:lnTo>
                <a:cubicBezTo>
                  <a:pt x="2160240" y="2204900"/>
                  <a:pt x="2135172" y="2179832"/>
                  <a:pt x="2104249" y="2179832"/>
                </a:cubicBezTo>
                <a:close/>
                <a:moveTo>
                  <a:pt x="1358676" y="2179832"/>
                </a:moveTo>
                <a:cubicBezTo>
                  <a:pt x="1327753" y="2179832"/>
                  <a:pt x="1302685" y="2204900"/>
                  <a:pt x="1302685" y="2235823"/>
                </a:cubicBezTo>
                <a:lnTo>
                  <a:pt x="1302685" y="2459781"/>
                </a:lnTo>
                <a:cubicBezTo>
                  <a:pt x="1302685" y="2490704"/>
                  <a:pt x="1327753" y="2515772"/>
                  <a:pt x="1358676" y="2515772"/>
                </a:cubicBezTo>
                <a:lnTo>
                  <a:pt x="1582634" y="2515772"/>
                </a:lnTo>
                <a:cubicBezTo>
                  <a:pt x="1613557" y="2515772"/>
                  <a:pt x="1638625" y="2490704"/>
                  <a:pt x="1638625" y="2459781"/>
                </a:cubicBezTo>
                <a:lnTo>
                  <a:pt x="1638625" y="2235823"/>
                </a:lnTo>
                <a:cubicBezTo>
                  <a:pt x="1638625" y="2204900"/>
                  <a:pt x="1613557" y="2179832"/>
                  <a:pt x="1582634" y="2179832"/>
                </a:cubicBezTo>
                <a:close/>
                <a:moveTo>
                  <a:pt x="837062" y="2179832"/>
                </a:moveTo>
                <a:cubicBezTo>
                  <a:pt x="806139" y="2179832"/>
                  <a:pt x="781071" y="2204900"/>
                  <a:pt x="781071" y="2235823"/>
                </a:cubicBezTo>
                <a:lnTo>
                  <a:pt x="781071" y="2459781"/>
                </a:lnTo>
                <a:cubicBezTo>
                  <a:pt x="781071" y="2490704"/>
                  <a:pt x="806139" y="2515772"/>
                  <a:pt x="837062" y="2515772"/>
                </a:cubicBezTo>
                <a:lnTo>
                  <a:pt x="1061020" y="2515772"/>
                </a:lnTo>
                <a:cubicBezTo>
                  <a:pt x="1091943" y="2515772"/>
                  <a:pt x="1117011" y="2490704"/>
                  <a:pt x="1117011" y="2459781"/>
                </a:cubicBezTo>
                <a:lnTo>
                  <a:pt x="1117011" y="2235823"/>
                </a:lnTo>
                <a:cubicBezTo>
                  <a:pt x="1117011" y="2204900"/>
                  <a:pt x="1091943" y="2179832"/>
                  <a:pt x="1061020" y="2179832"/>
                </a:cubicBezTo>
                <a:close/>
                <a:moveTo>
                  <a:pt x="315448" y="2179832"/>
                </a:moveTo>
                <a:cubicBezTo>
                  <a:pt x="284525" y="2179832"/>
                  <a:pt x="259457" y="2204900"/>
                  <a:pt x="259457" y="2235823"/>
                </a:cubicBezTo>
                <a:lnTo>
                  <a:pt x="259457" y="2459781"/>
                </a:lnTo>
                <a:cubicBezTo>
                  <a:pt x="259457" y="2490704"/>
                  <a:pt x="284525" y="2515772"/>
                  <a:pt x="315448" y="2515772"/>
                </a:cubicBezTo>
                <a:lnTo>
                  <a:pt x="539406" y="2515772"/>
                </a:lnTo>
                <a:cubicBezTo>
                  <a:pt x="570329" y="2515772"/>
                  <a:pt x="595397" y="2490704"/>
                  <a:pt x="595397" y="2459781"/>
                </a:cubicBezTo>
                <a:lnTo>
                  <a:pt x="595397" y="2235823"/>
                </a:lnTo>
                <a:cubicBezTo>
                  <a:pt x="595397" y="2204900"/>
                  <a:pt x="570329" y="2179832"/>
                  <a:pt x="539406" y="2179832"/>
                </a:cubicBezTo>
                <a:close/>
                <a:moveTo>
                  <a:pt x="1880291" y="1683512"/>
                </a:moveTo>
                <a:cubicBezTo>
                  <a:pt x="1849368" y="1683512"/>
                  <a:pt x="1824300" y="1708580"/>
                  <a:pt x="1824300" y="1739503"/>
                </a:cubicBezTo>
                <a:lnTo>
                  <a:pt x="1824300" y="1963461"/>
                </a:lnTo>
                <a:cubicBezTo>
                  <a:pt x="1824300" y="1994384"/>
                  <a:pt x="1849368" y="2019452"/>
                  <a:pt x="1880291" y="2019452"/>
                </a:cubicBezTo>
                <a:lnTo>
                  <a:pt x="2104249" y="2019452"/>
                </a:lnTo>
                <a:cubicBezTo>
                  <a:pt x="2135172" y="2019452"/>
                  <a:pt x="2160240" y="1994384"/>
                  <a:pt x="2160240" y="1963461"/>
                </a:cubicBezTo>
                <a:lnTo>
                  <a:pt x="2160240" y="1739503"/>
                </a:lnTo>
                <a:cubicBezTo>
                  <a:pt x="2160240" y="1708580"/>
                  <a:pt x="2135172" y="1683512"/>
                  <a:pt x="2104249" y="1683512"/>
                </a:cubicBezTo>
                <a:close/>
                <a:moveTo>
                  <a:pt x="1358676" y="1683512"/>
                </a:moveTo>
                <a:cubicBezTo>
                  <a:pt x="1327753" y="1683512"/>
                  <a:pt x="1302685" y="1708580"/>
                  <a:pt x="1302685" y="1739503"/>
                </a:cubicBezTo>
                <a:lnTo>
                  <a:pt x="1302685" y="1963461"/>
                </a:lnTo>
                <a:cubicBezTo>
                  <a:pt x="1302685" y="1994384"/>
                  <a:pt x="1327753" y="2019452"/>
                  <a:pt x="1358676" y="2019452"/>
                </a:cubicBezTo>
                <a:lnTo>
                  <a:pt x="1582634" y="2019452"/>
                </a:lnTo>
                <a:cubicBezTo>
                  <a:pt x="1613557" y="2019452"/>
                  <a:pt x="1638625" y="1994384"/>
                  <a:pt x="1638625" y="1963461"/>
                </a:cubicBezTo>
                <a:lnTo>
                  <a:pt x="1638625" y="1739503"/>
                </a:lnTo>
                <a:cubicBezTo>
                  <a:pt x="1638625" y="1708580"/>
                  <a:pt x="1613557" y="1683512"/>
                  <a:pt x="1582634" y="1683512"/>
                </a:cubicBezTo>
                <a:close/>
                <a:moveTo>
                  <a:pt x="837062" y="1683512"/>
                </a:moveTo>
                <a:cubicBezTo>
                  <a:pt x="806139" y="1683512"/>
                  <a:pt x="781071" y="1708580"/>
                  <a:pt x="781071" y="1739503"/>
                </a:cubicBezTo>
                <a:lnTo>
                  <a:pt x="781071" y="1963461"/>
                </a:lnTo>
                <a:cubicBezTo>
                  <a:pt x="781071" y="1994384"/>
                  <a:pt x="806139" y="2019452"/>
                  <a:pt x="837062" y="2019452"/>
                </a:cubicBezTo>
                <a:lnTo>
                  <a:pt x="1061020" y="2019452"/>
                </a:lnTo>
                <a:cubicBezTo>
                  <a:pt x="1091943" y="2019452"/>
                  <a:pt x="1117011" y="1994384"/>
                  <a:pt x="1117011" y="1963461"/>
                </a:cubicBezTo>
                <a:lnTo>
                  <a:pt x="1117011" y="1739503"/>
                </a:lnTo>
                <a:cubicBezTo>
                  <a:pt x="1117011" y="1708580"/>
                  <a:pt x="1091943" y="1683512"/>
                  <a:pt x="1061020" y="1683512"/>
                </a:cubicBezTo>
                <a:close/>
                <a:moveTo>
                  <a:pt x="315448" y="1683512"/>
                </a:moveTo>
                <a:cubicBezTo>
                  <a:pt x="284525" y="1683512"/>
                  <a:pt x="259457" y="1708580"/>
                  <a:pt x="259457" y="1739503"/>
                </a:cubicBezTo>
                <a:lnTo>
                  <a:pt x="259457" y="1963461"/>
                </a:lnTo>
                <a:cubicBezTo>
                  <a:pt x="259457" y="1994384"/>
                  <a:pt x="284525" y="2019452"/>
                  <a:pt x="315448" y="2019452"/>
                </a:cubicBezTo>
                <a:lnTo>
                  <a:pt x="539406" y="2019452"/>
                </a:lnTo>
                <a:cubicBezTo>
                  <a:pt x="570329" y="2019452"/>
                  <a:pt x="595397" y="1994384"/>
                  <a:pt x="595397" y="1963461"/>
                </a:cubicBezTo>
                <a:lnTo>
                  <a:pt x="595397" y="1739503"/>
                </a:lnTo>
                <a:cubicBezTo>
                  <a:pt x="595397" y="1708580"/>
                  <a:pt x="570329" y="1683512"/>
                  <a:pt x="539406" y="1683512"/>
                </a:cubicBezTo>
                <a:close/>
                <a:moveTo>
                  <a:pt x="1880291" y="1187192"/>
                </a:moveTo>
                <a:cubicBezTo>
                  <a:pt x="1849368" y="1187192"/>
                  <a:pt x="1824300" y="1212260"/>
                  <a:pt x="1824300" y="1243183"/>
                </a:cubicBezTo>
                <a:lnTo>
                  <a:pt x="1824300" y="1467141"/>
                </a:lnTo>
                <a:cubicBezTo>
                  <a:pt x="1824300" y="1498064"/>
                  <a:pt x="1849368" y="1523132"/>
                  <a:pt x="1880291" y="1523132"/>
                </a:cubicBezTo>
                <a:lnTo>
                  <a:pt x="2104249" y="1523132"/>
                </a:lnTo>
                <a:cubicBezTo>
                  <a:pt x="2135172" y="1523132"/>
                  <a:pt x="2160240" y="1498064"/>
                  <a:pt x="2160240" y="1467141"/>
                </a:cubicBezTo>
                <a:lnTo>
                  <a:pt x="2160240" y="1243183"/>
                </a:lnTo>
                <a:cubicBezTo>
                  <a:pt x="2160240" y="1212260"/>
                  <a:pt x="2135172" y="1187192"/>
                  <a:pt x="2104249" y="1187192"/>
                </a:cubicBezTo>
                <a:close/>
                <a:moveTo>
                  <a:pt x="1358676" y="1187192"/>
                </a:moveTo>
                <a:cubicBezTo>
                  <a:pt x="1327753" y="1187192"/>
                  <a:pt x="1302685" y="1212260"/>
                  <a:pt x="1302685" y="1243183"/>
                </a:cubicBezTo>
                <a:lnTo>
                  <a:pt x="1302685" y="1467141"/>
                </a:lnTo>
                <a:cubicBezTo>
                  <a:pt x="1302685" y="1498064"/>
                  <a:pt x="1327753" y="1523132"/>
                  <a:pt x="1358676" y="1523132"/>
                </a:cubicBezTo>
                <a:lnTo>
                  <a:pt x="1582634" y="1523132"/>
                </a:lnTo>
                <a:cubicBezTo>
                  <a:pt x="1613557" y="1523132"/>
                  <a:pt x="1638625" y="1498064"/>
                  <a:pt x="1638625" y="1467141"/>
                </a:cubicBezTo>
                <a:lnTo>
                  <a:pt x="1638625" y="1243183"/>
                </a:lnTo>
                <a:cubicBezTo>
                  <a:pt x="1638625" y="1212260"/>
                  <a:pt x="1613557" y="1187192"/>
                  <a:pt x="1582634" y="1187192"/>
                </a:cubicBezTo>
                <a:close/>
                <a:moveTo>
                  <a:pt x="837062" y="1187192"/>
                </a:moveTo>
                <a:cubicBezTo>
                  <a:pt x="806139" y="1187192"/>
                  <a:pt x="781071" y="1212260"/>
                  <a:pt x="781071" y="1243183"/>
                </a:cubicBezTo>
                <a:lnTo>
                  <a:pt x="781071" y="1467141"/>
                </a:lnTo>
                <a:cubicBezTo>
                  <a:pt x="781071" y="1498064"/>
                  <a:pt x="806139" y="1523132"/>
                  <a:pt x="837062" y="1523132"/>
                </a:cubicBezTo>
                <a:lnTo>
                  <a:pt x="1061020" y="1523132"/>
                </a:lnTo>
                <a:cubicBezTo>
                  <a:pt x="1091943" y="1523132"/>
                  <a:pt x="1117011" y="1498064"/>
                  <a:pt x="1117011" y="1467141"/>
                </a:cubicBezTo>
                <a:lnTo>
                  <a:pt x="1117011" y="1243183"/>
                </a:lnTo>
                <a:cubicBezTo>
                  <a:pt x="1117011" y="1212260"/>
                  <a:pt x="1091943" y="1187192"/>
                  <a:pt x="1061020" y="1187192"/>
                </a:cubicBezTo>
                <a:close/>
                <a:moveTo>
                  <a:pt x="315448" y="1187192"/>
                </a:moveTo>
                <a:cubicBezTo>
                  <a:pt x="284525" y="1187192"/>
                  <a:pt x="259457" y="1212260"/>
                  <a:pt x="259457" y="1243183"/>
                </a:cubicBezTo>
                <a:lnTo>
                  <a:pt x="259457" y="1467141"/>
                </a:lnTo>
                <a:cubicBezTo>
                  <a:pt x="259457" y="1498064"/>
                  <a:pt x="284525" y="1523132"/>
                  <a:pt x="315448" y="1523132"/>
                </a:cubicBezTo>
                <a:lnTo>
                  <a:pt x="539406" y="1523132"/>
                </a:lnTo>
                <a:cubicBezTo>
                  <a:pt x="570329" y="1523132"/>
                  <a:pt x="595397" y="1498064"/>
                  <a:pt x="595397" y="1467141"/>
                </a:cubicBezTo>
                <a:lnTo>
                  <a:pt x="595397" y="1243183"/>
                </a:lnTo>
                <a:cubicBezTo>
                  <a:pt x="595397" y="1212260"/>
                  <a:pt x="570329" y="1187192"/>
                  <a:pt x="539406" y="1187192"/>
                </a:cubicBezTo>
                <a:close/>
                <a:moveTo>
                  <a:pt x="348041" y="163575"/>
                </a:moveTo>
                <a:cubicBezTo>
                  <a:pt x="275130" y="163575"/>
                  <a:pt x="216024" y="222681"/>
                  <a:pt x="216024" y="295592"/>
                </a:cubicBezTo>
                <a:lnTo>
                  <a:pt x="216024" y="823646"/>
                </a:lnTo>
                <a:cubicBezTo>
                  <a:pt x="216024" y="896557"/>
                  <a:pt x="275130" y="955663"/>
                  <a:pt x="348041" y="955663"/>
                </a:cubicBezTo>
                <a:lnTo>
                  <a:pt x="2100231" y="955663"/>
                </a:lnTo>
                <a:cubicBezTo>
                  <a:pt x="2173142" y="955663"/>
                  <a:pt x="2232248" y="896557"/>
                  <a:pt x="2232248" y="823646"/>
                </a:cubicBezTo>
                <a:lnTo>
                  <a:pt x="2232248" y="295592"/>
                </a:lnTo>
                <a:cubicBezTo>
                  <a:pt x="2232248" y="222681"/>
                  <a:pt x="2173142" y="163575"/>
                  <a:pt x="2100231" y="163575"/>
                </a:cubicBezTo>
                <a:close/>
                <a:moveTo>
                  <a:pt x="265172" y="0"/>
                </a:moveTo>
                <a:lnTo>
                  <a:pt x="2183100" y="0"/>
                </a:lnTo>
                <a:cubicBezTo>
                  <a:pt x="2329550" y="0"/>
                  <a:pt x="2448272" y="118722"/>
                  <a:pt x="2448272" y="265172"/>
                </a:cubicBezTo>
                <a:lnTo>
                  <a:pt x="2448272" y="2974828"/>
                </a:lnTo>
                <a:cubicBezTo>
                  <a:pt x="2448272" y="3121278"/>
                  <a:pt x="2329550" y="3240000"/>
                  <a:pt x="2183100" y="3240000"/>
                </a:cubicBezTo>
                <a:lnTo>
                  <a:pt x="265172" y="3240000"/>
                </a:lnTo>
                <a:cubicBezTo>
                  <a:pt x="118722" y="3240000"/>
                  <a:pt x="0" y="3121278"/>
                  <a:pt x="0" y="2974828"/>
                </a:cubicBezTo>
                <a:lnTo>
                  <a:pt x="0" y="265172"/>
                </a:lnTo>
                <a:cubicBezTo>
                  <a:pt x="0" y="118722"/>
                  <a:pt x="118722" y="0"/>
                  <a:pt x="26517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dirty="0">
              <a:ln>
                <a:noFill/>
              </a:ln>
              <a:solidFill>
                <a:prstClr val="white"/>
              </a:solidFill>
              <a:effectLst/>
              <a:uLnTx/>
              <a:uFillTx/>
              <a:latin typeface="Arial"/>
              <a:cs typeface="+mn-cs"/>
            </a:endParaRPr>
          </a:p>
        </p:txBody>
      </p:sp>
      <p:sp>
        <p:nvSpPr>
          <p:cNvPr id="52" name="Rectangle 16">
            <a:extLst>
              <a:ext uri="{FF2B5EF4-FFF2-40B4-BE49-F238E27FC236}">
                <a16:creationId xmlns:a16="http://schemas.microsoft.com/office/drawing/2014/main" xmlns="" id="{A8FBD6BE-D859-4356-8D42-1126CE5C24CD}"/>
              </a:ext>
            </a:extLst>
          </p:cNvPr>
          <p:cNvSpPr/>
          <p:nvPr/>
        </p:nvSpPr>
        <p:spPr>
          <a:xfrm rot="2700000">
            <a:off x="6126648" y="3627505"/>
            <a:ext cx="265920" cy="476745"/>
          </a:xfrm>
          <a:custGeom>
            <a:avLst/>
            <a:gdLst/>
            <a:ahLst/>
            <a:cxnLst/>
            <a:rect l="l" t="t" r="r" b="b"/>
            <a:pathLst>
              <a:path w="2232248" h="4001999">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dirty="0">
              <a:ln>
                <a:noFill/>
              </a:ln>
              <a:solidFill>
                <a:prstClr val="white"/>
              </a:solidFill>
              <a:effectLst/>
              <a:uLnTx/>
              <a:uFillTx/>
              <a:latin typeface="Arial"/>
              <a:cs typeface="+mn-cs"/>
            </a:endParaRPr>
          </a:p>
        </p:txBody>
      </p:sp>
      <p:pic>
        <p:nvPicPr>
          <p:cNvPr id="46" name="Picture 2" descr="DSpace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06888" y="6021201"/>
            <a:ext cx="578224" cy="578224"/>
          </a:xfrm>
          <a:prstGeom prst="rect">
            <a:avLst/>
          </a:prstGeom>
          <a:noFill/>
          <a:extLst>
            <a:ext uri="{909E8E84-426E-40DD-AFC4-6F175D3DCCD1}">
              <a14:hiddenFill xmlns:a14="http://schemas.microsoft.com/office/drawing/2010/main">
                <a:solidFill>
                  <a:srgbClr val="FFFFFF"/>
                </a:solidFill>
              </a14:hiddenFill>
            </a:ext>
          </a:extLst>
        </p:spPr>
      </p:pic>
      <p:sp>
        <p:nvSpPr>
          <p:cNvPr id="48" name="Rounded Rectangle 10">
            <a:extLst>
              <a:ext uri="{FF2B5EF4-FFF2-40B4-BE49-F238E27FC236}">
                <a16:creationId xmlns:a16="http://schemas.microsoft.com/office/drawing/2014/main" xmlns="" id="{3077CAE5-6FDD-4834-9AB5-A8F57474A38A}"/>
              </a:ext>
            </a:extLst>
          </p:cNvPr>
          <p:cNvSpPr/>
          <p:nvPr/>
        </p:nvSpPr>
        <p:spPr>
          <a:xfrm>
            <a:off x="2946272" y="1976080"/>
            <a:ext cx="254160" cy="336352"/>
          </a:xfrm>
          <a:custGeom>
            <a:avLst/>
            <a:gdLst/>
            <a:ahLst/>
            <a:cxnLst/>
            <a:rect l="l" t="t" r="r" b="b"/>
            <a:pathLst>
              <a:path w="2448272" h="3240000">
                <a:moveTo>
                  <a:pt x="1358676" y="2676152"/>
                </a:moveTo>
                <a:cubicBezTo>
                  <a:pt x="1327753" y="2676152"/>
                  <a:pt x="1302685" y="2701220"/>
                  <a:pt x="1302685" y="2732143"/>
                </a:cubicBezTo>
                <a:lnTo>
                  <a:pt x="1302685" y="2956101"/>
                </a:lnTo>
                <a:cubicBezTo>
                  <a:pt x="1302685" y="2987024"/>
                  <a:pt x="1327753" y="3012092"/>
                  <a:pt x="1358676" y="3012092"/>
                </a:cubicBezTo>
                <a:lnTo>
                  <a:pt x="1582634" y="3012092"/>
                </a:lnTo>
                <a:cubicBezTo>
                  <a:pt x="1613557" y="3012092"/>
                  <a:pt x="1638625" y="2987024"/>
                  <a:pt x="1638625" y="2956101"/>
                </a:cubicBezTo>
                <a:lnTo>
                  <a:pt x="1638625" y="2732143"/>
                </a:lnTo>
                <a:cubicBezTo>
                  <a:pt x="1638625" y="2701220"/>
                  <a:pt x="1613557" y="2676152"/>
                  <a:pt x="1582634" y="2676152"/>
                </a:cubicBezTo>
                <a:close/>
                <a:moveTo>
                  <a:pt x="837062" y="2676152"/>
                </a:moveTo>
                <a:cubicBezTo>
                  <a:pt x="806139" y="2676152"/>
                  <a:pt x="781071" y="2701220"/>
                  <a:pt x="781071" y="2732143"/>
                </a:cubicBezTo>
                <a:lnTo>
                  <a:pt x="781071" y="2956101"/>
                </a:lnTo>
                <a:cubicBezTo>
                  <a:pt x="781071" y="2987024"/>
                  <a:pt x="806139" y="3012092"/>
                  <a:pt x="837062" y="3012092"/>
                </a:cubicBezTo>
                <a:lnTo>
                  <a:pt x="1061020" y="3012092"/>
                </a:lnTo>
                <a:cubicBezTo>
                  <a:pt x="1091943" y="3012092"/>
                  <a:pt x="1117011" y="2987024"/>
                  <a:pt x="1117011" y="2956101"/>
                </a:cubicBezTo>
                <a:lnTo>
                  <a:pt x="1117011" y="2732143"/>
                </a:lnTo>
                <a:cubicBezTo>
                  <a:pt x="1117011" y="2701220"/>
                  <a:pt x="1091943" y="2676152"/>
                  <a:pt x="1061020" y="2676152"/>
                </a:cubicBezTo>
                <a:close/>
                <a:moveTo>
                  <a:pt x="315448" y="2676152"/>
                </a:moveTo>
                <a:cubicBezTo>
                  <a:pt x="284525" y="2676152"/>
                  <a:pt x="259457" y="2701220"/>
                  <a:pt x="259457" y="2732143"/>
                </a:cubicBezTo>
                <a:lnTo>
                  <a:pt x="259457" y="2956101"/>
                </a:lnTo>
                <a:cubicBezTo>
                  <a:pt x="259457" y="2987024"/>
                  <a:pt x="284525" y="3012092"/>
                  <a:pt x="315448" y="3012092"/>
                </a:cubicBezTo>
                <a:lnTo>
                  <a:pt x="539406" y="3012092"/>
                </a:lnTo>
                <a:cubicBezTo>
                  <a:pt x="570329" y="3012092"/>
                  <a:pt x="595397" y="2987024"/>
                  <a:pt x="595397" y="2956101"/>
                </a:cubicBezTo>
                <a:lnTo>
                  <a:pt x="595397" y="2732143"/>
                </a:lnTo>
                <a:cubicBezTo>
                  <a:pt x="595397" y="2701220"/>
                  <a:pt x="570329" y="2676152"/>
                  <a:pt x="539406" y="2676152"/>
                </a:cubicBezTo>
                <a:close/>
                <a:moveTo>
                  <a:pt x="1880291" y="2179832"/>
                </a:moveTo>
                <a:cubicBezTo>
                  <a:pt x="1849368" y="2179832"/>
                  <a:pt x="1824300" y="2204900"/>
                  <a:pt x="1824300" y="2235823"/>
                </a:cubicBezTo>
                <a:lnTo>
                  <a:pt x="1824300" y="2956101"/>
                </a:lnTo>
                <a:cubicBezTo>
                  <a:pt x="1824300" y="2987024"/>
                  <a:pt x="1849368" y="3012092"/>
                  <a:pt x="1880291" y="3012092"/>
                </a:cubicBezTo>
                <a:lnTo>
                  <a:pt x="2104249" y="3012092"/>
                </a:lnTo>
                <a:cubicBezTo>
                  <a:pt x="2135172" y="3012092"/>
                  <a:pt x="2160240" y="2987024"/>
                  <a:pt x="2160240" y="2956101"/>
                </a:cubicBezTo>
                <a:lnTo>
                  <a:pt x="2160240" y="2235823"/>
                </a:lnTo>
                <a:cubicBezTo>
                  <a:pt x="2160240" y="2204900"/>
                  <a:pt x="2135172" y="2179832"/>
                  <a:pt x="2104249" y="2179832"/>
                </a:cubicBezTo>
                <a:close/>
                <a:moveTo>
                  <a:pt x="1358676" y="2179832"/>
                </a:moveTo>
                <a:cubicBezTo>
                  <a:pt x="1327753" y="2179832"/>
                  <a:pt x="1302685" y="2204900"/>
                  <a:pt x="1302685" y="2235823"/>
                </a:cubicBezTo>
                <a:lnTo>
                  <a:pt x="1302685" y="2459781"/>
                </a:lnTo>
                <a:cubicBezTo>
                  <a:pt x="1302685" y="2490704"/>
                  <a:pt x="1327753" y="2515772"/>
                  <a:pt x="1358676" y="2515772"/>
                </a:cubicBezTo>
                <a:lnTo>
                  <a:pt x="1582634" y="2515772"/>
                </a:lnTo>
                <a:cubicBezTo>
                  <a:pt x="1613557" y="2515772"/>
                  <a:pt x="1638625" y="2490704"/>
                  <a:pt x="1638625" y="2459781"/>
                </a:cubicBezTo>
                <a:lnTo>
                  <a:pt x="1638625" y="2235823"/>
                </a:lnTo>
                <a:cubicBezTo>
                  <a:pt x="1638625" y="2204900"/>
                  <a:pt x="1613557" y="2179832"/>
                  <a:pt x="1582634" y="2179832"/>
                </a:cubicBezTo>
                <a:close/>
                <a:moveTo>
                  <a:pt x="837062" y="2179832"/>
                </a:moveTo>
                <a:cubicBezTo>
                  <a:pt x="806139" y="2179832"/>
                  <a:pt x="781071" y="2204900"/>
                  <a:pt x="781071" y="2235823"/>
                </a:cubicBezTo>
                <a:lnTo>
                  <a:pt x="781071" y="2459781"/>
                </a:lnTo>
                <a:cubicBezTo>
                  <a:pt x="781071" y="2490704"/>
                  <a:pt x="806139" y="2515772"/>
                  <a:pt x="837062" y="2515772"/>
                </a:cubicBezTo>
                <a:lnTo>
                  <a:pt x="1061020" y="2515772"/>
                </a:lnTo>
                <a:cubicBezTo>
                  <a:pt x="1091943" y="2515772"/>
                  <a:pt x="1117011" y="2490704"/>
                  <a:pt x="1117011" y="2459781"/>
                </a:cubicBezTo>
                <a:lnTo>
                  <a:pt x="1117011" y="2235823"/>
                </a:lnTo>
                <a:cubicBezTo>
                  <a:pt x="1117011" y="2204900"/>
                  <a:pt x="1091943" y="2179832"/>
                  <a:pt x="1061020" y="2179832"/>
                </a:cubicBezTo>
                <a:close/>
                <a:moveTo>
                  <a:pt x="315448" y="2179832"/>
                </a:moveTo>
                <a:cubicBezTo>
                  <a:pt x="284525" y="2179832"/>
                  <a:pt x="259457" y="2204900"/>
                  <a:pt x="259457" y="2235823"/>
                </a:cubicBezTo>
                <a:lnTo>
                  <a:pt x="259457" y="2459781"/>
                </a:lnTo>
                <a:cubicBezTo>
                  <a:pt x="259457" y="2490704"/>
                  <a:pt x="284525" y="2515772"/>
                  <a:pt x="315448" y="2515772"/>
                </a:cubicBezTo>
                <a:lnTo>
                  <a:pt x="539406" y="2515772"/>
                </a:lnTo>
                <a:cubicBezTo>
                  <a:pt x="570329" y="2515772"/>
                  <a:pt x="595397" y="2490704"/>
                  <a:pt x="595397" y="2459781"/>
                </a:cubicBezTo>
                <a:lnTo>
                  <a:pt x="595397" y="2235823"/>
                </a:lnTo>
                <a:cubicBezTo>
                  <a:pt x="595397" y="2204900"/>
                  <a:pt x="570329" y="2179832"/>
                  <a:pt x="539406" y="2179832"/>
                </a:cubicBezTo>
                <a:close/>
                <a:moveTo>
                  <a:pt x="1880291" y="1683512"/>
                </a:moveTo>
                <a:cubicBezTo>
                  <a:pt x="1849368" y="1683512"/>
                  <a:pt x="1824300" y="1708580"/>
                  <a:pt x="1824300" y="1739503"/>
                </a:cubicBezTo>
                <a:lnTo>
                  <a:pt x="1824300" y="1963461"/>
                </a:lnTo>
                <a:cubicBezTo>
                  <a:pt x="1824300" y="1994384"/>
                  <a:pt x="1849368" y="2019452"/>
                  <a:pt x="1880291" y="2019452"/>
                </a:cubicBezTo>
                <a:lnTo>
                  <a:pt x="2104249" y="2019452"/>
                </a:lnTo>
                <a:cubicBezTo>
                  <a:pt x="2135172" y="2019452"/>
                  <a:pt x="2160240" y="1994384"/>
                  <a:pt x="2160240" y="1963461"/>
                </a:cubicBezTo>
                <a:lnTo>
                  <a:pt x="2160240" y="1739503"/>
                </a:lnTo>
                <a:cubicBezTo>
                  <a:pt x="2160240" y="1708580"/>
                  <a:pt x="2135172" y="1683512"/>
                  <a:pt x="2104249" y="1683512"/>
                </a:cubicBezTo>
                <a:close/>
                <a:moveTo>
                  <a:pt x="1358676" y="1683512"/>
                </a:moveTo>
                <a:cubicBezTo>
                  <a:pt x="1327753" y="1683512"/>
                  <a:pt x="1302685" y="1708580"/>
                  <a:pt x="1302685" y="1739503"/>
                </a:cubicBezTo>
                <a:lnTo>
                  <a:pt x="1302685" y="1963461"/>
                </a:lnTo>
                <a:cubicBezTo>
                  <a:pt x="1302685" y="1994384"/>
                  <a:pt x="1327753" y="2019452"/>
                  <a:pt x="1358676" y="2019452"/>
                </a:cubicBezTo>
                <a:lnTo>
                  <a:pt x="1582634" y="2019452"/>
                </a:lnTo>
                <a:cubicBezTo>
                  <a:pt x="1613557" y="2019452"/>
                  <a:pt x="1638625" y="1994384"/>
                  <a:pt x="1638625" y="1963461"/>
                </a:cubicBezTo>
                <a:lnTo>
                  <a:pt x="1638625" y="1739503"/>
                </a:lnTo>
                <a:cubicBezTo>
                  <a:pt x="1638625" y="1708580"/>
                  <a:pt x="1613557" y="1683512"/>
                  <a:pt x="1582634" y="1683512"/>
                </a:cubicBezTo>
                <a:close/>
                <a:moveTo>
                  <a:pt x="837062" y="1683512"/>
                </a:moveTo>
                <a:cubicBezTo>
                  <a:pt x="806139" y="1683512"/>
                  <a:pt x="781071" y="1708580"/>
                  <a:pt x="781071" y="1739503"/>
                </a:cubicBezTo>
                <a:lnTo>
                  <a:pt x="781071" y="1963461"/>
                </a:lnTo>
                <a:cubicBezTo>
                  <a:pt x="781071" y="1994384"/>
                  <a:pt x="806139" y="2019452"/>
                  <a:pt x="837062" y="2019452"/>
                </a:cubicBezTo>
                <a:lnTo>
                  <a:pt x="1061020" y="2019452"/>
                </a:lnTo>
                <a:cubicBezTo>
                  <a:pt x="1091943" y="2019452"/>
                  <a:pt x="1117011" y="1994384"/>
                  <a:pt x="1117011" y="1963461"/>
                </a:cubicBezTo>
                <a:lnTo>
                  <a:pt x="1117011" y="1739503"/>
                </a:lnTo>
                <a:cubicBezTo>
                  <a:pt x="1117011" y="1708580"/>
                  <a:pt x="1091943" y="1683512"/>
                  <a:pt x="1061020" y="1683512"/>
                </a:cubicBezTo>
                <a:close/>
                <a:moveTo>
                  <a:pt x="315448" y="1683512"/>
                </a:moveTo>
                <a:cubicBezTo>
                  <a:pt x="284525" y="1683512"/>
                  <a:pt x="259457" y="1708580"/>
                  <a:pt x="259457" y="1739503"/>
                </a:cubicBezTo>
                <a:lnTo>
                  <a:pt x="259457" y="1963461"/>
                </a:lnTo>
                <a:cubicBezTo>
                  <a:pt x="259457" y="1994384"/>
                  <a:pt x="284525" y="2019452"/>
                  <a:pt x="315448" y="2019452"/>
                </a:cubicBezTo>
                <a:lnTo>
                  <a:pt x="539406" y="2019452"/>
                </a:lnTo>
                <a:cubicBezTo>
                  <a:pt x="570329" y="2019452"/>
                  <a:pt x="595397" y="1994384"/>
                  <a:pt x="595397" y="1963461"/>
                </a:cubicBezTo>
                <a:lnTo>
                  <a:pt x="595397" y="1739503"/>
                </a:lnTo>
                <a:cubicBezTo>
                  <a:pt x="595397" y="1708580"/>
                  <a:pt x="570329" y="1683512"/>
                  <a:pt x="539406" y="1683512"/>
                </a:cubicBezTo>
                <a:close/>
                <a:moveTo>
                  <a:pt x="1880291" y="1187192"/>
                </a:moveTo>
                <a:cubicBezTo>
                  <a:pt x="1849368" y="1187192"/>
                  <a:pt x="1824300" y="1212260"/>
                  <a:pt x="1824300" y="1243183"/>
                </a:cubicBezTo>
                <a:lnTo>
                  <a:pt x="1824300" y="1467141"/>
                </a:lnTo>
                <a:cubicBezTo>
                  <a:pt x="1824300" y="1498064"/>
                  <a:pt x="1849368" y="1523132"/>
                  <a:pt x="1880291" y="1523132"/>
                </a:cubicBezTo>
                <a:lnTo>
                  <a:pt x="2104249" y="1523132"/>
                </a:lnTo>
                <a:cubicBezTo>
                  <a:pt x="2135172" y="1523132"/>
                  <a:pt x="2160240" y="1498064"/>
                  <a:pt x="2160240" y="1467141"/>
                </a:cubicBezTo>
                <a:lnTo>
                  <a:pt x="2160240" y="1243183"/>
                </a:lnTo>
                <a:cubicBezTo>
                  <a:pt x="2160240" y="1212260"/>
                  <a:pt x="2135172" y="1187192"/>
                  <a:pt x="2104249" y="1187192"/>
                </a:cubicBezTo>
                <a:close/>
                <a:moveTo>
                  <a:pt x="1358676" y="1187192"/>
                </a:moveTo>
                <a:cubicBezTo>
                  <a:pt x="1327753" y="1187192"/>
                  <a:pt x="1302685" y="1212260"/>
                  <a:pt x="1302685" y="1243183"/>
                </a:cubicBezTo>
                <a:lnTo>
                  <a:pt x="1302685" y="1467141"/>
                </a:lnTo>
                <a:cubicBezTo>
                  <a:pt x="1302685" y="1498064"/>
                  <a:pt x="1327753" y="1523132"/>
                  <a:pt x="1358676" y="1523132"/>
                </a:cubicBezTo>
                <a:lnTo>
                  <a:pt x="1582634" y="1523132"/>
                </a:lnTo>
                <a:cubicBezTo>
                  <a:pt x="1613557" y="1523132"/>
                  <a:pt x="1638625" y="1498064"/>
                  <a:pt x="1638625" y="1467141"/>
                </a:cubicBezTo>
                <a:lnTo>
                  <a:pt x="1638625" y="1243183"/>
                </a:lnTo>
                <a:cubicBezTo>
                  <a:pt x="1638625" y="1212260"/>
                  <a:pt x="1613557" y="1187192"/>
                  <a:pt x="1582634" y="1187192"/>
                </a:cubicBezTo>
                <a:close/>
                <a:moveTo>
                  <a:pt x="837062" y="1187192"/>
                </a:moveTo>
                <a:cubicBezTo>
                  <a:pt x="806139" y="1187192"/>
                  <a:pt x="781071" y="1212260"/>
                  <a:pt x="781071" y="1243183"/>
                </a:cubicBezTo>
                <a:lnTo>
                  <a:pt x="781071" y="1467141"/>
                </a:lnTo>
                <a:cubicBezTo>
                  <a:pt x="781071" y="1498064"/>
                  <a:pt x="806139" y="1523132"/>
                  <a:pt x="837062" y="1523132"/>
                </a:cubicBezTo>
                <a:lnTo>
                  <a:pt x="1061020" y="1523132"/>
                </a:lnTo>
                <a:cubicBezTo>
                  <a:pt x="1091943" y="1523132"/>
                  <a:pt x="1117011" y="1498064"/>
                  <a:pt x="1117011" y="1467141"/>
                </a:cubicBezTo>
                <a:lnTo>
                  <a:pt x="1117011" y="1243183"/>
                </a:lnTo>
                <a:cubicBezTo>
                  <a:pt x="1117011" y="1212260"/>
                  <a:pt x="1091943" y="1187192"/>
                  <a:pt x="1061020" y="1187192"/>
                </a:cubicBezTo>
                <a:close/>
                <a:moveTo>
                  <a:pt x="315448" y="1187192"/>
                </a:moveTo>
                <a:cubicBezTo>
                  <a:pt x="284525" y="1187192"/>
                  <a:pt x="259457" y="1212260"/>
                  <a:pt x="259457" y="1243183"/>
                </a:cubicBezTo>
                <a:lnTo>
                  <a:pt x="259457" y="1467141"/>
                </a:lnTo>
                <a:cubicBezTo>
                  <a:pt x="259457" y="1498064"/>
                  <a:pt x="284525" y="1523132"/>
                  <a:pt x="315448" y="1523132"/>
                </a:cubicBezTo>
                <a:lnTo>
                  <a:pt x="539406" y="1523132"/>
                </a:lnTo>
                <a:cubicBezTo>
                  <a:pt x="570329" y="1523132"/>
                  <a:pt x="595397" y="1498064"/>
                  <a:pt x="595397" y="1467141"/>
                </a:cubicBezTo>
                <a:lnTo>
                  <a:pt x="595397" y="1243183"/>
                </a:lnTo>
                <a:cubicBezTo>
                  <a:pt x="595397" y="1212260"/>
                  <a:pt x="570329" y="1187192"/>
                  <a:pt x="539406" y="1187192"/>
                </a:cubicBezTo>
                <a:close/>
                <a:moveTo>
                  <a:pt x="348041" y="163575"/>
                </a:moveTo>
                <a:cubicBezTo>
                  <a:pt x="275130" y="163575"/>
                  <a:pt x="216024" y="222681"/>
                  <a:pt x="216024" y="295592"/>
                </a:cubicBezTo>
                <a:lnTo>
                  <a:pt x="216024" y="823646"/>
                </a:lnTo>
                <a:cubicBezTo>
                  <a:pt x="216024" y="896557"/>
                  <a:pt x="275130" y="955663"/>
                  <a:pt x="348041" y="955663"/>
                </a:cubicBezTo>
                <a:lnTo>
                  <a:pt x="2100231" y="955663"/>
                </a:lnTo>
                <a:cubicBezTo>
                  <a:pt x="2173142" y="955663"/>
                  <a:pt x="2232248" y="896557"/>
                  <a:pt x="2232248" y="823646"/>
                </a:cubicBezTo>
                <a:lnTo>
                  <a:pt x="2232248" y="295592"/>
                </a:lnTo>
                <a:cubicBezTo>
                  <a:pt x="2232248" y="222681"/>
                  <a:pt x="2173142" y="163575"/>
                  <a:pt x="2100231" y="163575"/>
                </a:cubicBezTo>
                <a:close/>
                <a:moveTo>
                  <a:pt x="265172" y="0"/>
                </a:moveTo>
                <a:lnTo>
                  <a:pt x="2183100" y="0"/>
                </a:lnTo>
                <a:cubicBezTo>
                  <a:pt x="2329550" y="0"/>
                  <a:pt x="2448272" y="118722"/>
                  <a:pt x="2448272" y="265172"/>
                </a:cubicBezTo>
                <a:lnTo>
                  <a:pt x="2448272" y="2974828"/>
                </a:lnTo>
                <a:cubicBezTo>
                  <a:pt x="2448272" y="3121278"/>
                  <a:pt x="2329550" y="3240000"/>
                  <a:pt x="2183100" y="3240000"/>
                </a:cubicBezTo>
                <a:lnTo>
                  <a:pt x="265172" y="3240000"/>
                </a:lnTo>
                <a:cubicBezTo>
                  <a:pt x="118722" y="3240000"/>
                  <a:pt x="0" y="3121278"/>
                  <a:pt x="0" y="2974828"/>
                </a:cubicBezTo>
                <a:lnTo>
                  <a:pt x="0" y="265172"/>
                </a:lnTo>
                <a:cubicBezTo>
                  <a:pt x="0" y="118722"/>
                  <a:pt x="118722" y="0"/>
                  <a:pt x="26517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dirty="0">
              <a:ln>
                <a:noFill/>
              </a:ln>
              <a:solidFill>
                <a:prstClr val="white"/>
              </a:solidFill>
              <a:effectLst/>
              <a:uLnTx/>
              <a:uFillTx/>
              <a:latin typeface="Arial"/>
              <a:cs typeface="+mn-cs"/>
            </a:endParaRPr>
          </a:p>
        </p:txBody>
      </p:sp>
      <p:sp>
        <p:nvSpPr>
          <p:cNvPr id="53" name="Rectangle 16">
            <a:extLst>
              <a:ext uri="{FF2B5EF4-FFF2-40B4-BE49-F238E27FC236}">
                <a16:creationId xmlns:a16="http://schemas.microsoft.com/office/drawing/2014/main" xmlns="" id="{A8FBD6BE-D859-4356-8D42-1126CE5C24CD}"/>
              </a:ext>
            </a:extLst>
          </p:cNvPr>
          <p:cNvSpPr/>
          <p:nvPr/>
        </p:nvSpPr>
        <p:spPr>
          <a:xfrm rot="2700000">
            <a:off x="4094896" y="3142494"/>
            <a:ext cx="265920" cy="476745"/>
          </a:xfrm>
          <a:custGeom>
            <a:avLst/>
            <a:gdLst/>
            <a:ahLst/>
            <a:cxnLst/>
            <a:rect l="l" t="t" r="r" b="b"/>
            <a:pathLst>
              <a:path w="2232248" h="4001999">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dirty="0">
              <a:ln>
                <a:noFill/>
              </a:ln>
              <a:solidFill>
                <a:prstClr val="white"/>
              </a:solidFill>
              <a:effectLst/>
              <a:uLnTx/>
              <a:uFillTx/>
              <a:latin typeface="Arial"/>
              <a:cs typeface="+mn-cs"/>
            </a:endParaRPr>
          </a:p>
        </p:txBody>
      </p:sp>
      <p:sp>
        <p:nvSpPr>
          <p:cNvPr id="54" name="Parallelogram 15">
            <a:extLst>
              <a:ext uri="{FF2B5EF4-FFF2-40B4-BE49-F238E27FC236}">
                <a16:creationId xmlns:a16="http://schemas.microsoft.com/office/drawing/2014/main" xmlns="" id="{7EC54D3C-254C-4806-AEE3-1536B17309D5}"/>
              </a:ext>
            </a:extLst>
          </p:cNvPr>
          <p:cNvSpPr/>
          <p:nvPr/>
        </p:nvSpPr>
        <p:spPr>
          <a:xfrm flipH="1">
            <a:off x="1643082" y="3285767"/>
            <a:ext cx="357672" cy="357672"/>
          </a:xfrm>
          <a:custGeom>
            <a:avLst/>
            <a:gdLst/>
            <a:ahLst/>
            <a:cxnLst/>
            <a:rect l="l" t="t" r="r" b="b"/>
            <a:pathLst>
              <a:path w="3242753" h="3227814">
                <a:moveTo>
                  <a:pt x="1621376" y="1043635"/>
                </a:moveTo>
                <a:cubicBezTo>
                  <a:pt x="1557188" y="1043635"/>
                  <a:pt x="1505154" y="1095669"/>
                  <a:pt x="1505154" y="1159857"/>
                </a:cubicBezTo>
                <a:lnTo>
                  <a:pt x="1505154" y="1625483"/>
                </a:lnTo>
                <a:lnTo>
                  <a:pt x="1033577" y="1625483"/>
                </a:lnTo>
                <a:cubicBezTo>
                  <a:pt x="969389" y="1625483"/>
                  <a:pt x="917355" y="1677517"/>
                  <a:pt x="917355" y="1741705"/>
                </a:cubicBezTo>
                <a:cubicBezTo>
                  <a:pt x="917355" y="1805893"/>
                  <a:pt x="969389" y="1857927"/>
                  <a:pt x="1033577" y="1857927"/>
                </a:cubicBezTo>
                <a:lnTo>
                  <a:pt x="1614688" y="1857927"/>
                </a:lnTo>
                <a:lnTo>
                  <a:pt x="1619859" y="1856884"/>
                </a:lnTo>
                <a:cubicBezTo>
                  <a:pt x="1620361" y="1857187"/>
                  <a:pt x="1620868" y="1857190"/>
                  <a:pt x="1621376" y="1857190"/>
                </a:cubicBezTo>
                <a:cubicBezTo>
                  <a:pt x="1685564" y="1857190"/>
                  <a:pt x="1737598" y="1805156"/>
                  <a:pt x="1737598" y="1740968"/>
                </a:cubicBezTo>
                <a:lnTo>
                  <a:pt x="1737598" y="1159857"/>
                </a:lnTo>
                <a:cubicBezTo>
                  <a:pt x="1737598" y="1095669"/>
                  <a:pt x="1685564" y="1043635"/>
                  <a:pt x="1621376" y="1043635"/>
                </a:cubicBezTo>
                <a:close/>
                <a:moveTo>
                  <a:pt x="1621376" y="628818"/>
                </a:moveTo>
                <a:cubicBezTo>
                  <a:pt x="2206882" y="628818"/>
                  <a:pt x="2681529" y="1103464"/>
                  <a:pt x="2681529" y="1688970"/>
                </a:cubicBezTo>
                <a:cubicBezTo>
                  <a:pt x="2681529" y="2274476"/>
                  <a:pt x="2206882" y="2749122"/>
                  <a:pt x="1621376" y="2749122"/>
                </a:cubicBezTo>
                <a:cubicBezTo>
                  <a:pt x="1035870" y="2749122"/>
                  <a:pt x="561223" y="2274476"/>
                  <a:pt x="561223" y="1688970"/>
                </a:cubicBezTo>
                <a:cubicBezTo>
                  <a:pt x="561223" y="1103464"/>
                  <a:pt x="1035870" y="628818"/>
                  <a:pt x="1621376" y="628818"/>
                </a:cubicBezTo>
                <a:close/>
                <a:moveTo>
                  <a:pt x="1621376" y="424596"/>
                </a:moveTo>
                <a:cubicBezTo>
                  <a:pt x="923081" y="424596"/>
                  <a:pt x="357001" y="990676"/>
                  <a:pt x="357001" y="1688970"/>
                </a:cubicBezTo>
                <a:cubicBezTo>
                  <a:pt x="357001" y="2128645"/>
                  <a:pt x="581423" y="2515905"/>
                  <a:pt x="922189" y="2742109"/>
                </a:cubicBezTo>
                <a:lnTo>
                  <a:pt x="652992" y="3227814"/>
                </a:lnTo>
                <a:lnTo>
                  <a:pt x="911997" y="3227814"/>
                </a:lnTo>
                <a:lnTo>
                  <a:pt x="1121304" y="2850168"/>
                </a:lnTo>
                <a:cubicBezTo>
                  <a:pt x="1274563" y="2916691"/>
                  <a:pt x="1443689" y="2953344"/>
                  <a:pt x="1621376" y="2953344"/>
                </a:cubicBezTo>
                <a:cubicBezTo>
                  <a:pt x="1799063" y="2953344"/>
                  <a:pt x="1968189" y="2916691"/>
                  <a:pt x="2121449" y="2850168"/>
                </a:cubicBezTo>
                <a:lnTo>
                  <a:pt x="2330755" y="3227814"/>
                </a:lnTo>
                <a:lnTo>
                  <a:pt x="2589760" y="3227814"/>
                </a:lnTo>
                <a:lnTo>
                  <a:pt x="2320563" y="2742109"/>
                </a:lnTo>
                <a:cubicBezTo>
                  <a:pt x="2661329" y="2515905"/>
                  <a:pt x="2885751" y="2128645"/>
                  <a:pt x="2885751" y="1688970"/>
                </a:cubicBezTo>
                <a:cubicBezTo>
                  <a:pt x="2885751" y="990676"/>
                  <a:pt x="2319671" y="424596"/>
                  <a:pt x="1621376" y="424596"/>
                </a:cubicBezTo>
                <a:close/>
                <a:moveTo>
                  <a:pt x="2599800" y="123238"/>
                </a:moveTo>
                <a:cubicBezTo>
                  <a:pt x="2434609" y="120698"/>
                  <a:pt x="2268460" y="180476"/>
                  <a:pt x="2139563" y="303161"/>
                </a:cubicBezTo>
                <a:lnTo>
                  <a:pt x="3057258" y="1232053"/>
                </a:lnTo>
                <a:cubicBezTo>
                  <a:pt x="3305736" y="977255"/>
                  <a:pt x="3304415" y="570405"/>
                  <a:pt x="3054287" y="317226"/>
                </a:cubicBezTo>
                <a:cubicBezTo>
                  <a:pt x="2929224" y="190636"/>
                  <a:pt x="2764991" y="125778"/>
                  <a:pt x="2599800" y="123238"/>
                </a:cubicBezTo>
                <a:close/>
                <a:moveTo>
                  <a:pt x="642953" y="123238"/>
                </a:moveTo>
                <a:cubicBezTo>
                  <a:pt x="477762" y="125778"/>
                  <a:pt x="313529" y="190636"/>
                  <a:pt x="188466" y="317226"/>
                </a:cubicBezTo>
                <a:cubicBezTo>
                  <a:pt x="-61662" y="570405"/>
                  <a:pt x="-62983" y="977255"/>
                  <a:pt x="185495" y="1232053"/>
                </a:cubicBezTo>
                <a:lnTo>
                  <a:pt x="1103190" y="303161"/>
                </a:lnTo>
                <a:cubicBezTo>
                  <a:pt x="974294" y="180476"/>
                  <a:pt x="808144" y="120698"/>
                  <a:pt x="642953" y="123238"/>
                </a:cubicBezTo>
                <a:close/>
                <a:moveTo>
                  <a:pt x="1722692" y="0"/>
                </a:moveTo>
                <a:lnTo>
                  <a:pt x="1520061" y="0"/>
                </a:lnTo>
                <a:cubicBezTo>
                  <a:pt x="1440152" y="0"/>
                  <a:pt x="1375373" y="64779"/>
                  <a:pt x="1375373" y="144688"/>
                </a:cubicBezTo>
                <a:lnTo>
                  <a:pt x="1375373" y="289376"/>
                </a:lnTo>
                <a:lnTo>
                  <a:pt x="1867380" y="289376"/>
                </a:lnTo>
                <a:lnTo>
                  <a:pt x="1867380" y="144688"/>
                </a:lnTo>
                <a:cubicBezTo>
                  <a:pt x="1867380" y="64779"/>
                  <a:pt x="1802601" y="0"/>
                  <a:pt x="172269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dirty="0">
              <a:ln>
                <a:noFill/>
              </a:ln>
              <a:solidFill>
                <a:prstClr val="white"/>
              </a:solidFill>
              <a:effectLst/>
              <a:uLnTx/>
              <a:uFillTx/>
              <a:latin typeface="Arial"/>
              <a:cs typeface="+mn-cs"/>
            </a:endParaRPr>
          </a:p>
        </p:txBody>
      </p:sp>
    </p:spTree>
    <p:extLst>
      <p:ext uri="{BB962C8B-B14F-4D97-AF65-F5344CB8AC3E}">
        <p14:creationId xmlns:p14="http://schemas.microsoft.com/office/powerpoint/2010/main" val="14569051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a:bodyPr>
          <a:lstStyle/>
          <a:p>
            <a:r>
              <a:rPr lang="tr-TR" sz="4400" dirty="0" smtClean="0"/>
              <a:t>Kariyer Gelişim Alanı Yeterlikleri</a:t>
            </a:r>
            <a:endParaRPr lang="tr-TR" sz="4400" dirty="0"/>
          </a:p>
        </p:txBody>
      </p:sp>
      <p:graphicFrame>
        <p:nvGraphicFramePr>
          <p:cNvPr id="3" name="Tablo 2"/>
          <p:cNvGraphicFramePr>
            <a:graphicFrameLocks noGrp="1"/>
          </p:cNvGraphicFramePr>
          <p:nvPr>
            <p:extLst>
              <p:ext uri="{D42A27DB-BD31-4B8C-83A1-F6EECF244321}">
                <p14:modId xmlns:p14="http://schemas.microsoft.com/office/powerpoint/2010/main" val="72358990"/>
              </p:ext>
            </p:extLst>
          </p:nvPr>
        </p:nvGraphicFramePr>
        <p:xfrm>
          <a:off x="793630" y="1554482"/>
          <a:ext cx="10560171" cy="4525895"/>
        </p:xfrm>
        <a:graphic>
          <a:graphicData uri="http://schemas.openxmlformats.org/drawingml/2006/table">
            <a:tbl>
              <a:tblPr firstRow="1" firstCol="1" bandRow="1">
                <a:tableStyleId>{5C22544A-7EE6-4342-B048-85BDC9FD1C3A}</a:tableStyleId>
              </a:tblPr>
              <a:tblGrid>
                <a:gridCol w="2671967">
                  <a:extLst>
                    <a:ext uri="{9D8B030D-6E8A-4147-A177-3AD203B41FA5}">
                      <a16:colId xmlns:a16="http://schemas.microsoft.com/office/drawing/2014/main" xmlns="" val="1968101671"/>
                    </a:ext>
                  </a:extLst>
                </a:gridCol>
                <a:gridCol w="3944102">
                  <a:extLst>
                    <a:ext uri="{9D8B030D-6E8A-4147-A177-3AD203B41FA5}">
                      <a16:colId xmlns:a16="http://schemas.microsoft.com/office/drawing/2014/main" xmlns="" val="2186175061"/>
                    </a:ext>
                  </a:extLst>
                </a:gridCol>
                <a:gridCol w="3944102">
                  <a:extLst>
                    <a:ext uri="{9D8B030D-6E8A-4147-A177-3AD203B41FA5}">
                      <a16:colId xmlns:a16="http://schemas.microsoft.com/office/drawing/2014/main" xmlns="" val="2797107937"/>
                    </a:ext>
                  </a:extLst>
                </a:gridCol>
              </a:tblGrid>
              <a:tr h="530309">
                <a:tc rowSpan="4">
                  <a:txBody>
                    <a:bodyPr/>
                    <a:lstStyle/>
                    <a:p>
                      <a:pPr>
                        <a:lnSpc>
                          <a:spcPct val="107000"/>
                        </a:lnSpc>
                        <a:spcAft>
                          <a:spcPts val="0"/>
                        </a:spcAft>
                      </a:pPr>
                      <a:r>
                        <a:rPr lang="tr-TR" sz="1800" dirty="0">
                          <a:effectLst/>
                        </a:rPr>
                        <a:t> </a:t>
                      </a:r>
                    </a:p>
                    <a:p>
                      <a:pPr>
                        <a:lnSpc>
                          <a:spcPct val="107000"/>
                        </a:lnSpc>
                        <a:spcAft>
                          <a:spcPts val="0"/>
                        </a:spcAft>
                      </a:pPr>
                      <a:r>
                        <a:rPr lang="tr-TR" sz="1800" dirty="0">
                          <a:effectLst/>
                        </a:rPr>
                        <a:t>KARİYER FARKINDALIĞI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397" marR="65397" marT="0" marB="0"/>
                </a:tc>
                <a:tc>
                  <a:txBody>
                    <a:bodyPr/>
                    <a:lstStyle/>
                    <a:p>
                      <a:pPr marL="342900" lvl="0" indent="-342900">
                        <a:lnSpc>
                          <a:spcPct val="107000"/>
                        </a:lnSpc>
                        <a:spcAft>
                          <a:spcPts val="0"/>
                        </a:spcAft>
                        <a:buFont typeface="+mj-lt"/>
                        <a:buAutoNum type="arabicPeriod"/>
                      </a:pPr>
                      <a:r>
                        <a:rPr lang="tr-TR" sz="1600">
                          <a:effectLst/>
                        </a:rPr>
                        <a:t>Kariyer farkındalığı sürecinde kendini tanır.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5397" marR="65397" marT="0" marB="0"/>
                </a:tc>
                <a:tc>
                  <a:txBody>
                    <a:bodyPr/>
                    <a:lstStyle/>
                    <a:p>
                      <a:pPr>
                        <a:lnSpc>
                          <a:spcPct val="107000"/>
                        </a:lnSpc>
                        <a:spcAft>
                          <a:spcPts val="0"/>
                        </a:spcAft>
                      </a:pPr>
                      <a:r>
                        <a:rPr lang="tr-TR" sz="1600">
                          <a:effectLst/>
                        </a:rPr>
                        <a:t>İlgi, yetenek, değerler, beceri, hobi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5397" marR="65397" marT="0" marB="0"/>
                </a:tc>
                <a:extLst>
                  <a:ext uri="{0D108BD9-81ED-4DB2-BD59-A6C34878D82A}">
                    <a16:rowId xmlns:a16="http://schemas.microsoft.com/office/drawing/2014/main" xmlns="" val="569624717"/>
                  </a:ext>
                </a:extLst>
              </a:tr>
              <a:tr h="1060616">
                <a:tc vMerge="1">
                  <a:txBody>
                    <a:bodyPr/>
                    <a:lstStyle/>
                    <a:p>
                      <a:endParaRPr lang="tr-TR"/>
                    </a:p>
                  </a:txBody>
                  <a:tcPr/>
                </a:tc>
                <a:tc>
                  <a:txBody>
                    <a:bodyPr/>
                    <a:lstStyle/>
                    <a:p>
                      <a:pPr marL="0" lvl="0" indent="0">
                        <a:lnSpc>
                          <a:spcPct val="107000"/>
                        </a:lnSpc>
                        <a:spcAft>
                          <a:spcPts val="0"/>
                        </a:spcAft>
                        <a:buFont typeface="+mj-lt"/>
                        <a:buNone/>
                      </a:pPr>
                      <a:r>
                        <a:rPr lang="tr-TR" sz="1800" dirty="0" smtClean="0">
                          <a:effectLst/>
                        </a:rPr>
                        <a:t>2.Meslekler </a:t>
                      </a:r>
                      <a:r>
                        <a:rPr lang="tr-TR" sz="1800" dirty="0">
                          <a:effectLst/>
                        </a:rPr>
                        <a:t>hakkında bilgi toplar.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397" marR="65397" marT="0" marB="0"/>
                </a:tc>
                <a:tc>
                  <a:txBody>
                    <a:bodyPr/>
                    <a:lstStyle/>
                    <a:p>
                      <a:pPr>
                        <a:lnSpc>
                          <a:spcPct val="107000"/>
                        </a:lnSpc>
                        <a:spcAft>
                          <a:spcPts val="0"/>
                        </a:spcAft>
                      </a:pPr>
                      <a:r>
                        <a:rPr lang="tr-TR" sz="1800">
                          <a:effectLst/>
                        </a:rPr>
                        <a:t>Meslek araştırma yolları, geleneksel meslekler, 21. yy meslekleri, yok olmayan meslekler, meslekler ve cinsiyet</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5397" marR="65397" marT="0" marB="0"/>
                </a:tc>
                <a:extLst>
                  <a:ext uri="{0D108BD9-81ED-4DB2-BD59-A6C34878D82A}">
                    <a16:rowId xmlns:a16="http://schemas.microsoft.com/office/drawing/2014/main" xmlns="" val="535357413"/>
                  </a:ext>
                </a:extLst>
              </a:tr>
              <a:tr h="1590927">
                <a:tc vMerge="1">
                  <a:txBody>
                    <a:bodyPr/>
                    <a:lstStyle/>
                    <a:p>
                      <a:endParaRPr lang="tr-TR"/>
                    </a:p>
                  </a:txBody>
                  <a:tcPr/>
                </a:tc>
                <a:tc>
                  <a:txBody>
                    <a:bodyPr/>
                    <a:lstStyle/>
                    <a:p>
                      <a:pPr marL="0" lvl="0" indent="0">
                        <a:lnSpc>
                          <a:spcPct val="107000"/>
                        </a:lnSpc>
                        <a:spcAft>
                          <a:spcPts val="0"/>
                        </a:spcAft>
                        <a:buFont typeface="+mj-lt"/>
                        <a:buNone/>
                      </a:pPr>
                      <a:r>
                        <a:rPr lang="tr-TR" sz="1800" dirty="0" smtClean="0">
                          <a:effectLst/>
                        </a:rPr>
                        <a:t>3.Meslek </a:t>
                      </a:r>
                      <a:r>
                        <a:rPr lang="tr-TR" sz="1800" dirty="0">
                          <a:effectLst/>
                        </a:rPr>
                        <a:t>seçiminin önemini fark eder.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397" marR="65397" marT="0" marB="0"/>
                </a:tc>
                <a:tc>
                  <a:txBody>
                    <a:bodyPr/>
                    <a:lstStyle/>
                    <a:p>
                      <a:pPr>
                        <a:lnSpc>
                          <a:spcPct val="107000"/>
                        </a:lnSpc>
                        <a:spcAft>
                          <a:spcPts val="0"/>
                        </a:spcAft>
                      </a:pPr>
                      <a:r>
                        <a:rPr lang="tr-TR" sz="1800">
                          <a:effectLst/>
                        </a:rPr>
                        <a:t>Mesleklere karşı olumlu tutum, öğrenme ve çalışmaya karşı olumlu tutum, meslek ve çalışma kavramı arasındaki ilişki, toplumsal yaşamda mesleklerin önemi, meslekler ve toplumsal cinsiyet rolleri ilişkisi</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5397" marR="65397" marT="0" marB="0"/>
                </a:tc>
                <a:extLst>
                  <a:ext uri="{0D108BD9-81ED-4DB2-BD59-A6C34878D82A}">
                    <a16:rowId xmlns:a16="http://schemas.microsoft.com/office/drawing/2014/main" xmlns="" val="3756067536"/>
                  </a:ext>
                </a:extLst>
              </a:tr>
              <a:tr h="1060616">
                <a:tc vMerge="1">
                  <a:txBody>
                    <a:bodyPr/>
                    <a:lstStyle/>
                    <a:p>
                      <a:endParaRPr lang="tr-TR"/>
                    </a:p>
                  </a:txBody>
                  <a:tcPr/>
                </a:tc>
                <a:tc>
                  <a:txBody>
                    <a:bodyPr/>
                    <a:lstStyle/>
                    <a:p>
                      <a:pPr marL="0" lvl="0" indent="0">
                        <a:lnSpc>
                          <a:spcPct val="107000"/>
                        </a:lnSpc>
                        <a:spcAft>
                          <a:spcPts val="0"/>
                        </a:spcAft>
                        <a:buFont typeface="+mj-lt"/>
                        <a:buNone/>
                      </a:pPr>
                      <a:r>
                        <a:rPr lang="tr-TR" sz="1800" dirty="0" smtClean="0">
                          <a:effectLst/>
                        </a:rPr>
                        <a:t>4.Kariyer </a:t>
                      </a:r>
                      <a:r>
                        <a:rPr lang="tr-TR" sz="1800" dirty="0">
                          <a:effectLst/>
                        </a:rPr>
                        <a:t>farkındalığı sürecinde kariyer bilgisini kullanmayı kazanır.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397" marR="65397" marT="0" marB="0"/>
                </a:tc>
                <a:tc>
                  <a:txBody>
                    <a:bodyPr/>
                    <a:lstStyle/>
                    <a:p>
                      <a:pPr>
                        <a:lnSpc>
                          <a:spcPct val="107000"/>
                        </a:lnSpc>
                        <a:spcAft>
                          <a:spcPts val="0"/>
                        </a:spcAft>
                      </a:pPr>
                      <a:r>
                        <a:rPr lang="tr-TR" sz="1800" dirty="0">
                          <a:effectLst/>
                        </a:rPr>
                        <a:t>Kendi özellikleri ile mesleklerin özelliklerini ilişkilendirme, çalışma anlayışı ve iş birliği geliştirme, iş yerinde kendini yönetme*</a:t>
                      </a:r>
                      <a:r>
                        <a:rPr lang="tr-TR" sz="1800" baseline="30000" dirty="0">
                          <a:effectLst/>
                        </a:rPr>
                        <a:t>ML</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397" marR="65397" marT="0" marB="0"/>
                </a:tc>
                <a:extLst>
                  <a:ext uri="{0D108BD9-81ED-4DB2-BD59-A6C34878D82A}">
                    <a16:rowId xmlns:a16="http://schemas.microsoft.com/office/drawing/2014/main" xmlns="" val="4078254607"/>
                  </a:ext>
                </a:extLst>
              </a:tr>
            </a:tbl>
          </a:graphicData>
        </a:graphic>
      </p:graphicFrame>
    </p:spTree>
    <p:extLst>
      <p:ext uri="{BB962C8B-B14F-4D97-AF65-F5344CB8AC3E}">
        <p14:creationId xmlns:p14="http://schemas.microsoft.com/office/powerpoint/2010/main" val="1966858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a:bodyPr>
          <a:lstStyle/>
          <a:p>
            <a:r>
              <a:rPr lang="tr-TR" sz="4400" dirty="0" smtClean="0"/>
              <a:t>Kariyer Gelişim </a:t>
            </a:r>
            <a:r>
              <a:rPr lang="tr-TR" sz="4400" dirty="0"/>
              <a:t>Alanı </a:t>
            </a:r>
            <a:r>
              <a:rPr lang="tr-TR" sz="4400" dirty="0" smtClean="0"/>
              <a:t>Yeterlikleri</a:t>
            </a:r>
            <a:endParaRPr lang="tr-TR" sz="4400" dirty="0"/>
          </a:p>
        </p:txBody>
      </p:sp>
      <p:graphicFrame>
        <p:nvGraphicFramePr>
          <p:cNvPr id="3" name="Tablo 2"/>
          <p:cNvGraphicFramePr>
            <a:graphicFrameLocks noGrp="1"/>
          </p:cNvGraphicFramePr>
          <p:nvPr>
            <p:extLst>
              <p:ext uri="{D42A27DB-BD31-4B8C-83A1-F6EECF244321}">
                <p14:modId xmlns:p14="http://schemas.microsoft.com/office/powerpoint/2010/main" val="696867763"/>
              </p:ext>
            </p:extLst>
          </p:nvPr>
        </p:nvGraphicFramePr>
        <p:xfrm>
          <a:off x="854015" y="1063757"/>
          <a:ext cx="10765764" cy="4681436"/>
        </p:xfrm>
        <a:graphic>
          <a:graphicData uri="http://schemas.openxmlformats.org/drawingml/2006/table">
            <a:tbl>
              <a:tblPr firstRow="1" firstCol="1" bandRow="1">
                <a:tableStyleId>{5C22544A-7EE6-4342-B048-85BDC9FD1C3A}</a:tableStyleId>
              </a:tblPr>
              <a:tblGrid>
                <a:gridCol w="2723988">
                  <a:extLst>
                    <a:ext uri="{9D8B030D-6E8A-4147-A177-3AD203B41FA5}">
                      <a16:colId xmlns:a16="http://schemas.microsoft.com/office/drawing/2014/main" xmlns="" val="2546719575"/>
                    </a:ext>
                  </a:extLst>
                </a:gridCol>
                <a:gridCol w="4020888">
                  <a:extLst>
                    <a:ext uri="{9D8B030D-6E8A-4147-A177-3AD203B41FA5}">
                      <a16:colId xmlns:a16="http://schemas.microsoft.com/office/drawing/2014/main" xmlns="" val="3894393364"/>
                    </a:ext>
                  </a:extLst>
                </a:gridCol>
                <a:gridCol w="4020888">
                  <a:extLst>
                    <a:ext uri="{9D8B030D-6E8A-4147-A177-3AD203B41FA5}">
                      <a16:colId xmlns:a16="http://schemas.microsoft.com/office/drawing/2014/main" xmlns="" val="3644198165"/>
                    </a:ext>
                  </a:extLst>
                </a:gridCol>
              </a:tblGrid>
              <a:tr h="3187536">
                <a:tc rowSpan="2">
                  <a:txBody>
                    <a:bodyPr/>
                    <a:lstStyle/>
                    <a:p>
                      <a:pPr>
                        <a:lnSpc>
                          <a:spcPct val="107000"/>
                        </a:lnSpc>
                        <a:spcAft>
                          <a:spcPts val="0"/>
                        </a:spcAft>
                      </a:pPr>
                      <a:r>
                        <a:rPr lang="tr-TR" sz="1800" dirty="0">
                          <a:effectLst/>
                        </a:rPr>
                        <a:t> </a:t>
                      </a:r>
                    </a:p>
                    <a:p>
                      <a:pPr>
                        <a:lnSpc>
                          <a:spcPct val="107000"/>
                        </a:lnSpc>
                        <a:spcAft>
                          <a:spcPts val="0"/>
                        </a:spcAft>
                      </a:pPr>
                      <a:r>
                        <a:rPr lang="tr-TR" sz="1800" dirty="0">
                          <a:effectLst/>
                        </a:rPr>
                        <a:t>KARİYER HAZIRLIĞI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397" marR="65397" marT="0" marB="0"/>
                </a:tc>
                <a:tc>
                  <a:txBody>
                    <a:bodyPr/>
                    <a:lstStyle/>
                    <a:p>
                      <a:pPr marL="0" lvl="0" indent="0">
                        <a:lnSpc>
                          <a:spcPct val="107000"/>
                        </a:lnSpc>
                        <a:spcAft>
                          <a:spcPts val="0"/>
                        </a:spcAft>
                        <a:buFont typeface="+mj-lt"/>
                        <a:buNone/>
                      </a:pPr>
                      <a:r>
                        <a:rPr lang="tr-TR" sz="1800" dirty="0" smtClean="0">
                          <a:effectLst/>
                        </a:rPr>
                        <a:t>5.Eğitsel </a:t>
                      </a:r>
                      <a:r>
                        <a:rPr lang="tr-TR" sz="1800" dirty="0">
                          <a:effectLst/>
                        </a:rPr>
                        <a:t>süreçleri kariyer amaçları için kullanır.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397" marR="65397" marT="0" marB="0"/>
                </a:tc>
                <a:tc>
                  <a:txBody>
                    <a:bodyPr/>
                    <a:lstStyle/>
                    <a:p>
                      <a:pPr>
                        <a:lnSpc>
                          <a:spcPct val="107000"/>
                        </a:lnSpc>
                        <a:spcAft>
                          <a:spcPts val="0"/>
                        </a:spcAft>
                      </a:pPr>
                      <a:r>
                        <a:rPr lang="tr-TR" sz="1800" dirty="0">
                          <a:effectLst/>
                        </a:rPr>
                        <a:t>Motivasyon, kariyer hazırlığı sürecinde öğretim süreçlerini planlama, ders seçimi, dersler ile meslekleri ilişkilendirme, alan seçimi, okuldan okula (okuldan işe*</a:t>
                      </a:r>
                      <a:r>
                        <a:rPr lang="tr-TR" sz="1800" baseline="30000" dirty="0">
                          <a:effectLst/>
                        </a:rPr>
                        <a:t>ML</a:t>
                      </a:r>
                      <a:r>
                        <a:rPr lang="tr-TR" sz="1800" dirty="0">
                          <a:effectLst/>
                        </a:rPr>
                        <a:t>) geçiş (yatay ve dikey geçişler)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397" marR="65397" marT="0" marB="0"/>
                </a:tc>
                <a:extLst>
                  <a:ext uri="{0D108BD9-81ED-4DB2-BD59-A6C34878D82A}">
                    <a16:rowId xmlns:a16="http://schemas.microsoft.com/office/drawing/2014/main" xmlns="" val="3417157352"/>
                  </a:ext>
                </a:extLst>
              </a:tr>
              <a:tr h="1493900">
                <a:tc vMerge="1">
                  <a:txBody>
                    <a:bodyPr/>
                    <a:lstStyle/>
                    <a:p>
                      <a:endParaRPr lang="tr-TR"/>
                    </a:p>
                  </a:txBody>
                  <a:tcPr/>
                </a:tc>
                <a:tc>
                  <a:txBody>
                    <a:bodyPr/>
                    <a:lstStyle/>
                    <a:p>
                      <a:pPr marL="0" lvl="0" indent="0">
                        <a:lnSpc>
                          <a:spcPct val="107000"/>
                        </a:lnSpc>
                        <a:spcAft>
                          <a:spcPts val="0"/>
                        </a:spcAft>
                        <a:buFont typeface="+mj-lt"/>
                        <a:buNone/>
                      </a:pPr>
                      <a:r>
                        <a:rPr lang="tr-TR" sz="1800" dirty="0" smtClean="0">
                          <a:effectLst/>
                        </a:rPr>
                        <a:t>6.Amaç </a:t>
                      </a:r>
                      <a:r>
                        <a:rPr lang="tr-TR" sz="1800" dirty="0">
                          <a:effectLst/>
                        </a:rPr>
                        <a:t>belirleme becerilerini kariyer hazırlığı süreçleri ile ilişkilendirir.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397" marR="65397" marT="0" marB="0"/>
                </a:tc>
                <a:tc>
                  <a:txBody>
                    <a:bodyPr/>
                    <a:lstStyle/>
                    <a:p>
                      <a:pPr>
                        <a:lnSpc>
                          <a:spcPct val="107000"/>
                        </a:lnSpc>
                        <a:spcAft>
                          <a:spcPts val="0"/>
                        </a:spcAft>
                      </a:pPr>
                      <a:r>
                        <a:rPr lang="tr-TR" sz="2400" dirty="0">
                          <a:effectLst/>
                        </a:rPr>
                        <a:t>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5397" marR="65397" marT="0" marB="0"/>
                </a:tc>
                <a:extLst>
                  <a:ext uri="{0D108BD9-81ED-4DB2-BD59-A6C34878D82A}">
                    <a16:rowId xmlns:a16="http://schemas.microsoft.com/office/drawing/2014/main" xmlns="" val="2883568128"/>
                  </a:ext>
                </a:extLst>
              </a:tr>
            </a:tbl>
          </a:graphicData>
        </a:graphic>
      </p:graphicFrame>
    </p:spTree>
    <p:extLst>
      <p:ext uri="{BB962C8B-B14F-4D97-AF65-F5344CB8AC3E}">
        <p14:creationId xmlns:p14="http://schemas.microsoft.com/office/powerpoint/2010/main" val="3945926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92500" lnSpcReduction="10000"/>
          </a:bodyPr>
          <a:lstStyle/>
          <a:p>
            <a:r>
              <a:rPr lang="tr-TR" dirty="0" smtClean="0"/>
              <a:t>Kariyer Gelişim Alanı Yeterlikleri</a:t>
            </a:r>
            <a:endParaRPr lang="tr-TR" dirty="0"/>
          </a:p>
        </p:txBody>
      </p:sp>
      <p:graphicFrame>
        <p:nvGraphicFramePr>
          <p:cNvPr id="3" name="Tablo 2"/>
          <p:cNvGraphicFramePr>
            <a:graphicFrameLocks noGrp="1"/>
          </p:cNvGraphicFramePr>
          <p:nvPr>
            <p:extLst>
              <p:ext uri="{D42A27DB-BD31-4B8C-83A1-F6EECF244321}">
                <p14:modId xmlns:p14="http://schemas.microsoft.com/office/powerpoint/2010/main" val="1304710854"/>
              </p:ext>
            </p:extLst>
          </p:nvPr>
        </p:nvGraphicFramePr>
        <p:xfrm>
          <a:off x="724620" y="1463040"/>
          <a:ext cx="10643307" cy="4437428"/>
        </p:xfrm>
        <a:graphic>
          <a:graphicData uri="http://schemas.openxmlformats.org/drawingml/2006/table">
            <a:tbl>
              <a:tblPr firstRow="1" firstCol="1" bandRow="1">
                <a:tableStyleId>{5C22544A-7EE6-4342-B048-85BDC9FD1C3A}</a:tableStyleId>
              </a:tblPr>
              <a:tblGrid>
                <a:gridCol w="2693003">
                  <a:extLst>
                    <a:ext uri="{9D8B030D-6E8A-4147-A177-3AD203B41FA5}">
                      <a16:colId xmlns:a16="http://schemas.microsoft.com/office/drawing/2014/main" xmlns="" val="3580679977"/>
                    </a:ext>
                  </a:extLst>
                </a:gridCol>
                <a:gridCol w="3975152">
                  <a:extLst>
                    <a:ext uri="{9D8B030D-6E8A-4147-A177-3AD203B41FA5}">
                      <a16:colId xmlns:a16="http://schemas.microsoft.com/office/drawing/2014/main" xmlns="" val="2110831947"/>
                    </a:ext>
                  </a:extLst>
                </a:gridCol>
                <a:gridCol w="3975152">
                  <a:extLst>
                    <a:ext uri="{9D8B030D-6E8A-4147-A177-3AD203B41FA5}">
                      <a16:colId xmlns:a16="http://schemas.microsoft.com/office/drawing/2014/main" xmlns="" val="3832361284"/>
                    </a:ext>
                  </a:extLst>
                </a:gridCol>
              </a:tblGrid>
              <a:tr h="2462274">
                <a:tc rowSpan="3">
                  <a:txBody>
                    <a:bodyPr/>
                    <a:lstStyle/>
                    <a:p>
                      <a:pPr>
                        <a:lnSpc>
                          <a:spcPct val="107000"/>
                        </a:lnSpc>
                        <a:spcAft>
                          <a:spcPts val="0"/>
                        </a:spcAft>
                      </a:pPr>
                      <a:r>
                        <a:rPr lang="tr-TR" sz="2000" dirty="0">
                          <a:effectLst/>
                        </a:rPr>
                        <a:t> </a:t>
                      </a:r>
                    </a:p>
                    <a:p>
                      <a:pPr>
                        <a:lnSpc>
                          <a:spcPct val="107000"/>
                        </a:lnSpc>
                        <a:spcAft>
                          <a:spcPts val="0"/>
                        </a:spcAft>
                      </a:pPr>
                      <a:r>
                        <a:rPr lang="tr-TR" sz="2000" dirty="0">
                          <a:effectLst/>
                        </a:rPr>
                        <a:t>KARİYER PLANLAMA</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397" marR="65397" marT="0" marB="0"/>
                </a:tc>
                <a:tc>
                  <a:txBody>
                    <a:bodyPr/>
                    <a:lstStyle/>
                    <a:p>
                      <a:pPr marL="0" lvl="0" indent="0">
                        <a:lnSpc>
                          <a:spcPct val="107000"/>
                        </a:lnSpc>
                        <a:spcAft>
                          <a:spcPts val="0"/>
                        </a:spcAft>
                        <a:buFont typeface="+mj-lt"/>
                        <a:buNone/>
                      </a:pPr>
                      <a:r>
                        <a:rPr lang="tr-TR" sz="2000" dirty="0" smtClean="0">
                          <a:effectLst/>
                        </a:rPr>
                        <a:t>7.Kariyer </a:t>
                      </a:r>
                      <a:r>
                        <a:rPr lang="tr-TR" sz="2000" dirty="0">
                          <a:effectLst/>
                        </a:rPr>
                        <a:t>karar verme becerisi geliştirir.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397" marR="65397" marT="0" marB="0"/>
                </a:tc>
                <a:tc>
                  <a:txBody>
                    <a:bodyPr/>
                    <a:lstStyle/>
                    <a:p>
                      <a:pPr>
                        <a:lnSpc>
                          <a:spcPct val="107000"/>
                        </a:lnSpc>
                        <a:spcAft>
                          <a:spcPts val="0"/>
                        </a:spcAft>
                      </a:pPr>
                      <a:r>
                        <a:rPr lang="tr-TR" sz="2000">
                          <a:effectLst/>
                        </a:rPr>
                        <a:t>Kariyer karar verme basamaklarını öğrenir, kendi kariyer seçimi süreçlerinde bu basamakları kullanır, ders seçimi, alan seçimi gibi hazırlık aşamasında ilişkilendirilen unsurlar uygulamaya geçirilir. Kariyer seçiminde ailenin önemi.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5397" marR="65397" marT="0" marB="0"/>
                </a:tc>
                <a:extLst>
                  <a:ext uri="{0D108BD9-81ED-4DB2-BD59-A6C34878D82A}">
                    <a16:rowId xmlns:a16="http://schemas.microsoft.com/office/drawing/2014/main" xmlns="" val="3777982002"/>
                  </a:ext>
                </a:extLst>
              </a:tr>
              <a:tr h="1316769">
                <a:tc vMerge="1">
                  <a:txBody>
                    <a:bodyPr/>
                    <a:lstStyle/>
                    <a:p>
                      <a:endParaRPr lang="tr-TR"/>
                    </a:p>
                  </a:txBody>
                  <a:tcPr/>
                </a:tc>
                <a:tc>
                  <a:txBody>
                    <a:bodyPr/>
                    <a:lstStyle/>
                    <a:p>
                      <a:pPr marL="0" lvl="0" indent="0">
                        <a:lnSpc>
                          <a:spcPct val="107000"/>
                        </a:lnSpc>
                        <a:spcAft>
                          <a:spcPts val="0"/>
                        </a:spcAft>
                        <a:buFont typeface="+mj-lt"/>
                        <a:buNone/>
                      </a:pPr>
                      <a:r>
                        <a:rPr lang="tr-TR" sz="2000" dirty="0" smtClean="0">
                          <a:effectLst/>
                        </a:rPr>
                        <a:t>8.Kariyer </a:t>
                      </a:r>
                      <a:r>
                        <a:rPr lang="tr-TR" sz="2000" dirty="0">
                          <a:effectLst/>
                        </a:rPr>
                        <a:t>kararını verir.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397" marR="65397" marT="0" marB="0"/>
                </a:tc>
                <a:tc>
                  <a:txBody>
                    <a:bodyPr/>
                    <a:lstStyle/>
                    <a:p>
                      <a:pPr>
                        <a:lnSpc>
                          <a:spcPct val="107000"/>
                        </a:lnSpc>
                        <a:spcAft>
                          <a:spcPts val="0"/>
                        </a:spcAft>
                      </a:pPr>
                      <a:r>
                        <a:rPr lang="tr-TR" sz="2000" dirty="0">
                          <a:effectLst/>
                        </a:rPr>
                        <a:t>Kendini, meslekleri, çalışma anlayışı, iş becerileri vb. kariyer seçimi için tüm süreçleri kendi kariyer seçimine uygular.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397" marR="65397" marT="0" marB="0"/>
                </a:tc>
                <a:extLst>
                  <a:ext uri="{0D108BD9-81ED-4DB2-BD59-A6C34878D82A}">
                    <a16:rowId xmlns:a16="http://schemas.microsoft.com/office/drawing/2014/main" xmlns="" val="603664304"/>
                  </a:ext>
                </a:extLst>
              </a:tr>
              <a:tr h="658385">
                <a:tc vMerge="1">
                  <a:txBody>
                    <a:bodyPr/>
                    <a:lstStyle/>
                    <a:p>
                      <a:endParaRPr lang="tr-TR"/>
                    </a:p>
                  </a:txBody>
                  <a:tcPr/>
                </a:tc>
                <a:tc>
                  <a:txBody>
                    <a:bodyPr/>
                    <a:lstStyle/>
                    <a:p>
                      <a:pPr marL="0" lvl="0" indent="0">
                        <a:lnSpc>
                          <a:spcPct val="107000"/>
                        </a:lnSpc>
                        <a:spcAft>
                          <a:spcPts val="0"/>
                        </a:spcAft>
                        <a:buFont typeface="+mj-lt"/>
                        <a:buNone/>
                      </a:pPr>
                      <a:r>
                        <a:rPr lang="tr-TR" sz="2000" dirty="0" smtClean="0">
                          <a:effectLst/>
                        </a:rPr>
                        <a:t>9.Kariyer </a:t>
                      </a:r>
                      <a:r>
                        <a:rPr lang="tr-TR" sz="2000" dirty="0">
                          <a:effectLst/>
                        </a:rPr>
                        <a:t>planını uygular.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397" marR="65397" marT="0" marB="0"/>
                </a:tc>
                <a:tc>
                  <a:txBody>
                    <a:bodyPr/>
                    <a:lstStyle/>
                    <a:p>
                      <a:pPr>
                        <a:lnSpc>
                          <a:spcPct val="107000"/>
                        </a:lnSpc>
                        <a:spcAft>
                          <a:spcPts val="0"/>
                        </a:spcAft>
                      </a:pPr>
                      <a:r>
                        <a:rPr lang="tr-TR" sz="2000" dirty="0">
                          <a:effectLst/>
                        </a:rPr>
                        <a:t>Verilen kariyer kararını uygulama, sürdürme.</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397" marR="65397" marT="0" marB="0"/>
                </a:tc>
                <a:extLst>
                  <a:ext uri="{0D108BD9-81ED-4DB2-BD59-A6C34878D82A}">
                    <a16:rowId xmlns:a16="http://schemas.microsoft.com/office/drawing/2014/main" xmlns="" val="4232460372"/>
                  </a:ext>
                </a:extLst>
              </a:tr>
            </a:tbl>
          </a:graphicData>
        </a:graphic>
      </p:graphicFrame>
    </p:spTree>
    <p:extLst>
      <p:ext uri="{BB962C8B-B14F-4D97-AF65-F5344CB8AC3E}">
        <p14:creationId xmlns:p14="http://schemas.microsoft.com/office/powerpoint/2010/main" val="2163612607"/>
      </p:ext>
    </p:extLst>
  </p:cSld>
  <p:clrMapOvr>
    <a:masterClrMapping/>
  </p:clrMapOvr>
</p:sld>
</file>

<file path=ppt/theme/theme1.xml><?xml version="1.0" encoding="utf-8"?>
<a:theme xmlns:a="http://schemas.openxmlformats.org/drawingml/2006/main" name="Sade görünüm">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Sade görünüm" id="{EF7D5D08-5F88-4AE9-830C-6B8ABD7AC18E}" vid="{1A635FBF-1FE3-449C-A8BF-B1F13A257180}"/>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Sade görünüm</Template>
  <TotalTime>415</TotalTime>
  <Words>1200</Words>
  <Application>Microsoft Office PowerPoint</Application>
  <PresentationFormat>Özel</PresentationFormat>
  <Paragraphs>316</Paragraphs>
  <Slides>19</Slides>
  <Notes>0</Notes>
  <HiddenSlides>0</HiddenSlides>
  <MMClips>0</MMClips>
  <ScaleCrop>false</ScaleCrop>
  <HeadingPairs>
    <vt:vector size="4" baseType="variant">
      <vt:variant>
        <vt:lpstr>Tema</vt:lpstr>
      </vt:variant>
      <vt:variant>
        <vt:i4>2</vt:i4>
      </vt:variant>
      <vt:variant>
        <vt:lpstr>Slayt Başlıkları</vt:lpstr>
      </vt:variant>
      <vt:variant>
        <vt:i4>19</vt:i4>
      </vt:variant>
    </vt:vector>
  </HeadingPairs>
  <TitlesOfParts>
    <vt:vector size="21" baseType="lpstr">
      <vt:lpstr>Sade görünüm</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Kariyer Gelişim Alanı Kazanımları</vt:lpstr>
      <vt:lpstr>PowerPoint Sunusu</vt:lpstr>
      <vt:lpstr>PowerPoint Sunusu</vt:lpstr>
      <vt:lpstr>PowerPoint Sunusu</vt:lpstr>
      <vt:lpstr>Kariyer gelişim alanındaki kazanımların temel özellikleri</vt:lpstr>
      <vt:lpstr>Kariyer gelişim alanındaki kazanımların temel özellikleri</vt:lpstr>
      <vt:lpstr>Kariyer gelişim alanındaki kazanımların temel özellikleri</vt:lpstr>
      <vt:lpstr>Kariyer gelişim alanındaki kazanımların temel özellikleri</vt:lpstr>
      <vt:lpstr>Kariyer gelişim alanındaki kazanımların temel özellikleri</vt:lpstr>
      <vt:lpstr>Kariyer Gelişim Alanı</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KARİYER GELİŞİMİ ALANI</dc:title>
  <dc:creator>PackardBell</dc:creator>
  <cp:lastModifiedBy>A404</cp:lastModifiedBy>
  <cp:revision>49</cp:revision>
  <dcterms:created xsi:type="dcterms:W3CDTF">2020-12-26T16:44:15Z</dcterms:created>
  <dcterms:modified xsi:type="dcterms:W3CDTF">2021-12-07T06:18:10Z</dcterms:modified>
</cp:coreProperties>
</file>